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sldIdLst>
    <p:sldId id="257" r:id="rId2"/>
    <p:sldId id="258" r:id="rId3"/>
    <p:sldId id="307" r:id="rId4"/>
    <p:sldId id="256" r:id="rId5"/>
    <p:sldId id="261" r:id="rId6"/>
    <p:sldId id="263" r:id="rId7"/>
    <p:sldId id="262" r:id="rId8"/>
    <p:sldId id="269" r:id="rId9"/>
    <p:sldId id="270" r:id="rId10"/>
    <p:sldId id="271" r:id="rId11"/>
    <p:sldId id="272" r:id="rId12"/>
    <p:sldId id="265" r:id="rId13"/>
    <p:sldId id="306" r:id="rId14"/>
    <p:sldId id="281" r:id="rId15"/>
    <p:sldId id="273" r:id="rId16"/>
    <p:sldId id="287" r:id="rId17"/>
    <p:sldId id="288" r:id="rId18"/>
    <p:sldId id="282" r:id="rId19"/>
    <p:sldId id="280" r:id="rId20"/>
    <p:sldId id="283" r:id="rId21"/>
    <p:sldId id="289" r:id="rId22"/>
    <p:sldId id="293" r:id="rId23"/>
    <p:sldId id="290" r:id="rId24"/>
    <p:sldId id="295" r:id="rId25"/>
    <p:sldId id="296" r:id="rId26"/>
    <p:sldId id="297" r:id="rId27"/>
    <p:sldId id="298" r:id="rId28"/>
    <p:sldId id="301" r:id="rId29"/>
    <p:sldId id="299" r:id="rId30"/>
    <p:sldId id="300" r:id="rId31"/>
    <p:sldId id="302" r:id="rId32"/>
    <p:sldId id="291" r:id="rId33"/>
    <p:sldId id="303" r:id="rId34"/>
    <p:sldId id="292" r:id="rId35"/>
    <p:sldId id="304" r:id="rId36"/>
    <p:sldId id="286" r:id="rId37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5CAE9"/>
    <a:srgbClr val="A5D674"/>
    <a:srgbClr val="E1D1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053" autoAdjust="0"/>
    <p:restoredTop sz="94660"/>
  </p:normalViewPr>
  <p:slideViewPr>
    <p:cSldViewPr>
      <p:cViewPr varScale="1">
        <p:scale>
          <a:sx n="99" d="100"/>
          <a:sy n="99" d="100"/>
        </p:scale>
        <p:origin x="-108" y="-19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104" d="100"/>
          <a:sy n="104" d="100"/>
        </p:scale>
        <p:origin x="-3510" y="-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FED270-58B2-4A92-BBD5-039BEEE0B474}" type="datetimeFigureOut">
              <a:rPr lang="ko-KR" altLang="en-US" smtClean="0"/>
              <a:t>2016-07-18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2AD8F8-1F98-444B-9D4E-5DBBD843C1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52992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2FDA4-7A55-40F2-80C2-20076FCC387C}" type="datetimeFigureOut">
              <a:rPr lang="ko-KR" altLang="en-US" smtClean="0"/>
              <a:t>2016-07-18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93243D-FD87-4973-8507-B96EEB9365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23017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2FDA4-7A55-40F2-80C2-20076FCC387C}" type="datetimeFigureOut">
              <a:rPr lang="ko-KR" altLang="en-US" smtClean="0"/>
              <a:t>2016-07-18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93243D-FD87-4973-8507-B96EEB9365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72353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2FDA4-7A55-40F2-80C2-20076FCC387C}" type="datetimeFigureOut">
              <a:rPr lang="ko-KR" altLang="en-US" smtClean="0"/>
              <a:t>2016-07-18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93243D-FD87-4973-8507-B96EEB9365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54699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2FDA4-7A55-40F2-80C2-20076FCC387C}" type="datetimeFigureOut">
              <a:rPr lang="ko-KR" altLang="en-US" smtClean="0"/>
              <a:t>2016-07-18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93243D-FD87-4973-8507-B96EEB9365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5263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2FDA4-7A55-40F2-80C2-20076FCC387C}" type="datetimeFigureOut">
              <a:rPr lang="ko-KR" altLang="en-US" smtClean="0"/>
              <a:t>2016-07-18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93243D-FD87-4973-8507-B96EEB9365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08756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2FDA4-7A55-40F2-80C2-20076FCC387C}" type="datetimeFigureOut">
              <a:rPr lang="ko-KR" altLang="en-US" smtClean="0"/>
              <a:t>2016-07-18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93243D-FD87-4973-8507-B96EEB9365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93845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2FDA4-7A55-40F2-80C2-20076FCC387C}" type="datetimeFigureOut">
              <a:rPr lang="ko-KR" altLang="en-US" smtClean="0"/>
              <a:t>2016-07-18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93243D-FD87-4973-8507-B96EEB9365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90962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2FDA4-7A55-40F2-80C2-20076FCC387C}" type="datetimeFigureOut">
              <a:rPr lang="ko-KR" altLang="en-US" smtClean="0"/>
              <a:t>2016-07-18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93243D-FD87-4973-8507-B96EEB9365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2805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2FDA4-7A55-40F2-80C2-20076FCC387C}" type="datetimeFigureOut">
              <a:rPr lang="ko-KR" altLang="en-US" smtClean="0"/>
              <a:t>2016-07-18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93243D-FD87-4973-8507-B96EEB9365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90085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2FDA4-7A55-40F2-80C2-20076FCC387C}" type="datetimeFigureOut">
              <a:rPr lang="ko-KR" altLang="en-US" smtClean="0"/>
              <a:t>2016-07-18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93243D-FD87-4973-8507-B96EEB9365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34024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2FDA4-7A55-40F2-80C2-20076FCC387C}" type="datetimeFigureOut">
              <a:rPr lang="ko-KR" altLang="en-US" smtClean="0"/>
              <a:t>2016-07-18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93243D-FD87-4973-8507-B96EEB9365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64174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62FDA4-7A55-40F2-80C2-20076FCC387C}" type="datetimeFigureOut">
              <a:rPr lang="ko-KR" altLang="en-US" smtClean="0"/>
              <a:t>2016-07-18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93243D-FD87-4973-8507-B96EEB9365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00172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Administrator\Desktop\프로젝트\Desktop\works\Untitled-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205749"/>
            <a:ext cx="9144000" cy="6499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9525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Administrator\Desktop\프로젝트\11onlinereservationpark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0258"/>
          <a:stretch/>
        </p:blipFill>
        <p:spPr bwMode="auto">
          <a:xfrm>
            <a:off x="184709" y="168450"/>
            <a:ext cx="8778240" cy="6521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71"/>
          <a:stretch/>
        </p:blipFill>
        <p:spPr bwMode="auto">
          <a:xfrm>
            <a:off x="1595500" y="517570"/>
            <a:ext cx="5953001" cy="58228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33738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C:\Users\Administrator\Desktop\프로젝트\menu-restaurant-vintage-table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34" r="14510" b="4322"/>
          <a:stretch/>
        </p:blipFill>
        <p:spPr bwMode="auto">
          <a:xfrm>
            <a:off x="193750" y="168450"/>
            <a:ext cx="8778240" cy="6519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hape 9"/>
          <p:cNvSpPr/>
          <p:nvPr/>
        </p:nvSpPr>
        <p:spPr>
          <a:xfrm>
            <a:off x="181050" y="168450"/>
            <a:ext cx="8781899" cy="6521100"/>
          </a:xfrm>
          <a:prstGeom prst="rect">
            <a:avLst/>
          </a:prstGeom>
          <a:solidFill>
            <a:schemeClr val="bg1">
              <a:alpha val="83000"/>
            </a:scheme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" name="Shape 10"/>
          <p:cNvSpPr txBox="1">
            <a:spLocks noGrp="1"/>
          </p:cNvSpPr>
          <p:nvPr>
            <p:ph type="ctrTitle"/>
          </p:nvPr>
        </p:nvSpPr>
        <p:spPr>
          <a:xfrm>
            <a:off x="1768200" y="1349100"/>
            <a:ext cx="5759999" cy="1546500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>
            <a:lvl1pPr lvl="0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1pPr>
            <a:lvl2pPr lvl="1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2pPr>
            <a:lvl3pPr lvl="2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3pPr>
            <a:lvl4pPr lvl="3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4pPr>
            <a:lvl5pPr lvl="4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5pPr>
            <a:lvl6pPr lvl="5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6pPr>
            <a:lvl7pPr lvl="6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7pPr>
            <a:lvl8pPr lvl="7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8pPr>
            <a:lvl9pPr lvl="8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9pPr>
          </a:lstStyle>
          <a:p>
            <a:r>
              <a:rPr lang="ko-KR" altLang="en-US" b="1" dirty="0" smtClean="0"/>
              <a:t>요구사항 명세서</a:t>
            </a:r>
            <a:endParaRPr b="1" dirty="0"/>
          </a:p>
        </p:txBody>
      </p:sp>
      <p:sp>
        <p:nvSpPr>
          <p:cNvPr id="8" name="Shape 11"/>
          <p:cNvSpPr/>
          <p:nvPr/>
        </p:nvSpPr>
        <p:spPr>
          <a:xfrm>
            <a:off x="1676400" y="914400"/>
            <a:ext cx="5943600" cy="2057399"/>
          </a:xfrm>
          <a:prstGeom prst="wedgeRectCallout">
            <a:avLst>
              <a:gd name="adj1" fmla="val 8366"/>
              <a:gd name="adj2" fmla="val 80819"/>
            </a:avLst>
          </a:prstGeom>
          <a:noFill/>
          <a:ln w="190500" cap="flat" cmpd="sng">
            <a:solidFill>
              <a:srgbClr val="F0576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026" name="Picture 2" descr="C:\Users\Administrator\Desktop\프로젝트\Desktop\project img\Food-Dome-51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2978" y="3873381"/>
            <a:ext cx="1300318" cy="1300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6112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C:\Users\Administrator\Desktop\프로젝트\restaurant-carousel-1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256" r="-12256"/>
          <a:stretch/>
        </p:blipFill>
        <p:spPr bwMode="auto">
          <a:xfrm>
            <a:off x="-893019" y="168450"/>
            <a:ext cx="10930037" cy="6519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1409700" y="1028700"/>
            <a:ext cx="6324600" cy="4800600"/>
          </a:xfrm>
          <a:prstGeom prst="rect">
            <a:avLst/>
          </a:prstGeom>
          <a:solidFill>
            <a:schemeClr val="bg1">
              <a:alpha val="76000"/>
            </a:schemeClr>
          </a:solidFill>
          <a:ln w="114300" cap="flat" cmpd="sng">
            <a:solidFill>
              <a:schemeClr val="bg1">
                <a:alpha val="65000"/>
              </a:schemeClr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rtlCol="0" anchor="ctr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endParaRPr lang="ko-KR" altLang="en-US" b="1">
              <a:solidFill>
                <a:srgbClr val="2F384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027" name="Picture 3" descr="C:\Users\Administrator\Desktop\Desktop\지금 사용한 라벨 이미지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85800" y="39640"/>
            <a:ext cx="3050308" cy="3052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1447800" y="1079500"/>
            <a:ext cx="6248400" cy="43242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dirty="0"/>
              <a:t>로그인 화면</a:t>
            </a:r>
          </a:p>
          <a:p>
            <a:r>
              <a:rPr lang="en-US" altLang="ko-KR" sz="1100" dirty="0"/>
              <a:t>- </a:t>
            </a:r>
            <a:r>
              <a:rPr lang="ko-KR" altLang="en-US" sz="1100" dirty="0"/>
              <a:t>회원 정보를 사용하여 </a:t>
            </a:r>
            <a:r>
              <a:rPr lang="ko-KR" altLang="en-US" sz="1100" dirty="0" err="1"/>
              <a:t>로그인한다</a:t>
            </a:r>
            <a:r>
              <a:rPr lang="en-US" altLang="ko-KR" sz="1100" dirty="0"/>
              <a:t>.</a:t>
            </a:r>
          </a:p>
          <a:p>
            <a:r>
              <a:rPr lang="en-US" altLang="ko-KR" sz="1100" dirty="0"/>
              <a:t>- </a:t>
            </a:r>
            <a:r>
              <a:rPr lang="ko-KR" altLang="en-US" sz="1100" dirty="0" err="1"/>
              <a:t>로그인에</a:t>
            </a:r>
            <a:r>
              <a:rPr lang="ko-KR" altLang="en-US" sz="1100" dirty="0"/>
              <a:t> 실패했을 경우</a:t>
            </a:r>
            <a:r>
              <a:rPr lang="en-US" altLang="ko-KR" sz="1100" dirty="0"/>
              <a:t>, </a:t>
            </a:r>
            <a:r>
              <a:rPr lang="ko-KR" altLang="en-US" sz="1100" dirty="0"/>
              <a:t>경고 메시지를 출력한다</a:t>
            </a:r>
            <a:r>
              <a:rPr lang="en-US" altLang="ko-KR" sz="1100" dirty="0"/>
              <a:t>.</a:t>
            </a:r>
          </a:p>
          <a:p>
            <a:endParaRPr lang="ko-KR" altLang="en-US" sz="1100" dirty="0"/>
          </a:p>
          <a:p>
            <a:r>
              <a:rPr lang="ko-KR" altLang="en-US" sz="1100" dirty="0"/>
              <a:t>회원 가입</a:t>
            </a:r>
          </a:p>
          <a:p>
            <a:r>
              <a:rPr lang="en-US" altLang="ko-KR" sz="1100" dirty="0"/>
              <a:t>- </a:t>
            </a:r>
            <a:r>
              <a:rPr lang="ko-KR" altLang="en-US" sz="1100" dirty="0"/>
              <a:t>회원 정보를 사용하여 회원 가입을 한다</a:t>
            </a:r>
            <a:r>
              <a:rPr lang="en-US" altLang="ko-KR" sz="1100" dirty="0"/>
              <a:t>.</a:t>
            </a:r>
          </a:p>
          <a:p>
            <a:r>
              <a:rPr lang="en-US" altLang="ko-KR" sz="1100" dirty="0"/>
              <a:t>- </a:t>
            </a:r>
            <a:r>
              <a:rPr lang="ko-KR" altLang="en-US" sz="1100" dirty="0"/>
              <a:t>아이디를 사용하여 중복 체크한다</a:t>
            </a:r>
            <a:r>
              <a:rPr lang="en-US" altLang="ko-KR" sz="1100" dirty="0"/>
              <a:t>.</a:t>
            </a:r>
          </a:p>
          <a:p>
            <a:r>
              <a:rPr lang="en-US" altLang="ko-KR" sz="1100" dirty="0"/>
              <a:t>- </a:t>
            </a:r>
            <a:r>
              <a:rPr lang="ko-KR" altLang="en-US" sz="1100" dirty="0" err="1"/>
              <a:t>이메일을</a:t>
            </a:r>
            <a:r>
              <a:rPr lang="ko-KR" altLang="en-US" sz="1100" dirty="0"/>
              <a:t> 사용하여 사용자 인증을 한다</a:t>
            </a:r>
            <a:r>
              <a:rPr lang="en-US" altLang="ko-KR" sz="1100" dirty="0"/>
              <a:t>.</a:t>
            </a:r>
          </a:p>
          <a:p>
            <a:endParaRPr lang="ko-KR" altLang="en-US" sz="1100" dirty="0"/>
          </a:p>
          <a:p>
            <a:r>
              <a:rPr lang="ko-KR" altLang="en-US" sz="1100" dirty="0"/>
              <a:t>마이 메이지 </a:t>
            </a:r>
            <a:r>
              <a:rPr lang="en-US" altLang="ko-KR" sz="1100" dirty="0"/>
              <a:t>- </a:t>
            </a:r>
            <a:r>
              <a:rPr lang="ko-KR" altLang="en-US" sz="1100" dirty="0"/>
              <a:t>회원 정보 수정</a:t>
            </a:r>
          </a:p>
          <a:p>
            <a:r>
              <a:rPr lang="en-US" altLang="ko-KR" sz="1100" dirty="0"/>
              <a:t>- </a:t>
            </a:r>
            <a:r>
              <a:rPr lang="ko-KR" altLang="en-US" sz="1100" dirty="0"/>
              <a:t>회원 정보를 표시하며 다음 항목을 수정할 수 있다</a:t>
            </a:r>
            <a:r>
              <a:rPr lang="en-US" altLang="ko-KR" sz="1100" dirty="0"/>
              <a:t>.</a:t>
            </a:r>
          </a:p>
          <a:p>
            <a:r>
              <a:rPr lang="en-US" altLang="ko-KR" sz="1100" dirty="0"/>
              <a:t>- </a:t>
            </a:r>
            <a:r>
              <a:rPr lang="ko-KR" altLang="en-US" sz="1100" dirty="0"/>
              <a:t>수정할 항목 </a:t>
            </a:r>
            <a:r>
              <a:rPr lang="en-US" altLang="ko-KR" sz="1100" dirty="0"/>
              <a:t>: </a:t>
            </a:r>
            <a:r>
              <a:rPr lang="ko-KR" altLang="en-US" sz="1100" dirty="0"/>
              <a:t>이름</a:t>
            </a:r>
            <a:r>
              <a:rPr lang="en-US" altLang="ko-KR" sz="1100" dirty="0"/>
              <a:t>, </a:t>
            </a:r>
            <a:r>
              <a:rPr lang="ko-KR" altLang="en-US" sz="1100" dirty="0"/>
              <a:t>비밀번호</a:t>
            </a:r>
            <a:r>
              <a:rPr lang="en-US" altLang="ko-KR" sz="1100" dirty="0"/>
              <a:t>, </a:t>
            </a:r>
            <a:r>
              <a:rPr lang="ko-KR" altLang="en-US" sz="1100" dirty="0" err="1"/>
              <a:t>이메일</a:t>
            </a:r>
            <a:r>
              <a:rPr lang="en-US" altLang="ko-KR" sz="1100" dirty="0"/>
              <a:t>, </a:t>
            </a:r>
            <a:r>
              <a:rPr lang="ko-KR" altLang="en-US" sz="1100" dirty="0"/>
              <a:t>핸드폰 번호</a:t>
            </a:r>
            <a:r>
              <a:rPr lang="en-US" altLang="ko-KR" sz="1100" dirty="0"/>
              <a:t>, </a:t>
            </a:r>
            <a:r>
              <a:rPr lang="ko-KR" altLang="en-US" sz="1100" dirty="0"/>
              <a:t>성별</a:t>
            </a:r>
            <a:r>
              <a:rPr lang="en-US" altLang="ko-KR" sz="1100" dirty="0"/>
              <a:t>, </a:t>
            </a:r>
            <a:r>
              <a:rPr lang="ko-KR" altLang="en-US" sz="1100" dirty="0"/>
              <a:t>생년월일</a:t>
            </a:r>
          </a:p>
          <a:p>
            <a:r>
              <a:rPr lang="en-US" altLang="ko-KR" sz="1100" dirty="0"/>
              <a:t>- </a:t>
            </a:r>
            <a:r>
              <a:rPr lang="ko-KR" altLang="en-US" sz="1100" dirty="0" err="1"/>
              <a:t>이메일</a:t>
            </a:r>
            <a:r>
              <a:rPr lang="ko-KR" altLang="en-US" sz="1100" dirty="0"/>
              <a:t> 수정 시 다시 사용자 인증을 한다</a:t>
            </a:r>
            <a:r>
              <a:rPr lang="en-US" altLang="ko-KR" sz="1100" dirty="0"/>
              <a:t>.</a:t>
            </a:r>
          </a:p>
          <a:p>
            <a:endParaRPr lang="ko-KR" altLang="en-US" sz="1100" dirty="0"/>
          </a:p>
          <a:p>
            <a:r>
              <a:rPr lang="ko-KR" altLang="en-US" sz="1100" dirty="0"/>
              <a:t>마이 페이지 </a:t>
            </a:r>
            <a:r>
              <a:rPr lang="en-US" altLang="ko-KR" sz="1100" dirty="0"/>
              <a:t>- </a:t>
            </a:r>
            <a:r>
              <a:rPr lang="ko-KR" altLang="en-US" sz="1100" dirty="0"/>
              <a:t>회원 탈퇴</a:t>
            </a:r>
          </a:p>
          <a:p>
            <a:r>
              <a:rPr lang="en-US" altLang="ko-KR" sz="1100" dirty="0"/>
              <a:t>- </a:t>
            </a:r>
            <a:r>
              <a:rPr lang="ko-KR" altLang="en-US" sz="1100" dirty="0"/>
              <a:t>탈퇴 여부를 묻는 </a:t>
            </a:r>
            <a:r>
              <a:rPr lang="ko-KR" altLang="en-US" sz="1100" dirty="0" err="1"/>
              <a:t>확인창을</a:t>
            </a:r>
            <a:r>
              <a:rPr lang="ko-KR" altLang="en-US" sz="1100" dirty="0"/>
              <a:t> 표시하여 탈퇴 여부를 확인한다</a:t>
            </a:r>
            <a:r>
              <a:rPr lang="en-US" altLang="ko-KR" sz="1100" dirty="0"/>
              <a:t>.</a:t>
            </a:r>
          </a:p>
          <a:p>
            <a:endParaRPr lang="ko-KR" altLang="en-US" sz="1100" dirty="0"/>
          </a:p>
          <a:p>
            <a:r>
              <a:rPr lang="ko-KR" altLang="en-US" sz="1100" dirty="0"/>
              <a:t>마이 페이지 </a:t>
            </a:r>
            <a:r>
              <a:rPr lang="en-US" altLang="ko-KR" sz="1100" dirty="0"/>
              <a:t>- </a:t>
            </a:r>
            <a:r>
              <a:rPr lang="ko-KR" altLang="en-US" sz="1100" dirty="0"/>
              <a:t>예약 현황 및 이력</a:t>
            </a:r>
          </a:p>
          <a:p>
            <a:r>
              <a:rPr lang="en-US" altLang="ko-KR" sz="1100" dirty="0"/>
              <a:t>- </a:t>
            </a:r>
            <a:r>
              <a:rPr lang="ko-KR" altLang="en-US" sz="1100" dirty="0"/>
              <a:t>예약 정보를 조회</a:t>
            </a:r>
            <a:r>
              <a:rPr lang="en-US" altLang="ko-KR" sz="1100" dirty="0"/>
              <a:t>, </a:t>
            </a:r>
            <a:r>
              <a:rPr lang="ko-KR" altLang="en-US" sz="1100" dirty="0"/>
              <a:t>상세보기</a:t>
            </a:r>
            <a:r>
              <a:rPr lang="en-US" altLang="ko-KR" sz="1100" dirty="0"/>
              <a:t>, </a:t>
            </a:r>
            <a:r>
              <a:rPr lang="ko-KR" altLang="en-US" sz="1100" dirty="0"/>
              <a:t>수정</a:t>
            </a:r>
            <a:r>
              <a:rPr lang="en-US" altLang="ko-KR" sz="1100" dirty="0"/>
              <a:t>, </a:t>
            </a:r>
            <a:r>
              <a:rPr lang="ko-KR" altLang="en-US" sz="1100" dirty="0"/>
              <a:t>취소할 수 있다</a:t>
            </a:r>
            <a:r>
              <a:rPr lang="en-US" altLang="ko-KR" sz="1100" dirty="0"/>
              <a:t>.</a:t>
            </a:r>
          </a:p>
          <a:p>
            <a:r>
              <a:rPr lang="en-US" altLang="ko-KR" sz="1100" dirty="0"/>
              <a:t>- </a:t>
            </a:r>
            <a:r>
              <a:rPr lang="ko-KR" altLang="en-US" sz="1100" dirty="0"/>
              <a:t>조회 </a:t>
            </a:r>
            <a:r>
              <a:rPr lang="en-US" altLang="ko-KR" sz="1100" dirty="0"/>
              <a:t>: </a:t>
            </a:r>
            <a:r>
              <a:rPr lang="ko-KR" altLang="en-US" sz="1100" dirty="0"/>
              <a:t>예약 정보와 예약한 상품들의 합계 금액을 함께 표시한다</a:t>
            </a:r>
            <a:r>
              <a:rPr lang="en-US" altLang="ko-KR" sz="1100" dirty="0"/>
              <a:t>.</a:t>
            </a:r>
          </a:p>
          <a:p>
            <a:r>
              <a:rPr lang="en-US" altLang="ko-KR" sz="1100" dirty="0"/>
              <a:t>- </a:t>
            </a:r>
            <a:r>
              <a:rPr lang="ko-KR" altLang="en-US" sz="1100" dirty="0"/>
              <a:t>상세보기 </a:t>
            </a:r>
            <a:r>
              <a:rPr lang="en-US" altLang="ko-KR" sz="1100" dirty="0"/>
              <a:t>: </a:t>
            </a:r>
            <a:r>
              <a:rPr lang="ko-KR" altLang="en-US" sz="1100" dirty="0"/>
              <a:t>사용자 정보</a:t>
            </a:r>
            <a:r>
              <a:rPr lang="en-US" altLang="ko-KR" sz="1100" dirty="0"/>
              <a:t>, </a:t>
            </a:r>
            <a:r>
              <a:rPr lang="ko-KR" altLang="en-US" sz="1100" dirty="0"/>
              <a:t>예약 정보와 예약한 상품 정보와 상품들의 합계 금액을 합계를 표시한다</a:t>
            </a:r>
            <a:r>
              <a:rPr lang="en-US" altLang="ko-KR" sz="1100" dirty="0"/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1100" dirty="0" smtClean="0"/>
              <a:t>수정 </a:t>
            </a:r>
            <a:r>
              <a:rPr lang="en-US" altLang="ko-KR" sz="1100" dirty="0"/>
              <a:t>: </a:t>
            </a:r>
            <a:r>
              <a:rPr lang="ko-KR" altLang="en-US" sz="1100" dirty="0"/>
              <a:t>예약 날짜</a:t>
            </a:r>
            <a:r>
              <a:rPr lang="en-US" altLang="ko-KR" sz="1100" dirty="0"/>
              <a:t>, </a:t>
            </a:r>
            <a:r>
              <a:rPr lang="ko-KR" altLang="en-US" sz="1100" dirty="0"/>
              <a:t>예약 인원 수를 수정 할 수 있다</a:t>
            </a:r>
            <a:r>
              <a:rPr lang="en-US" altLang="ko-KR" sz="1100" dirty="0"/>
              <a:t>. </a:t>
            </a:r>
            <a:endParaRPr lang="en-US" altLang="ko-KR" sz="1100" dirty="0" smtClean="0"/>
          </a:p>
          <a:p>
            <a:pPr marL="171450" indent="-171450">
              <a:buFontTx/>
              <a:buChar char="-"/>
            </a:pPr>
            <a:r>
              <a:rPr lang="ko-KR" altLang="en-US" sz="1100" dirty="0" smtClean="0"/>
              <a:t>단</a:t>
            </a:r>
            <a:r>
              <a:rPr lang="en-US" altLang="ko-KR" sz="1100" dirty="0"/>
              <a:t>, </a:t>
            </a:r>
            <a:r>
              <a:rPr lang="ko-KR" altLang="en-US" sz="1100" dirty="0"/>
              <a:t>현재 날짜가 예약 날짜보다 </a:t>
            </a:r>
            <a:r>
              <a:rPr lang="en-US" altLang="ko-KR" sz="1100" dirty="0"/>
              <a:t>1</a:t>
            </a:r>
            <a:r>
              <a:rPr lang="ko-KR" altLang="en-US" sz="1100" dirty="0"/>
              <a:t>일 전 일 경우 수정이 불가하다</a:t>
            </a:r>
            <a:r>
              <a:rPr lang="en-US" altLang="ko-KR" sz="1100" dirty="0"/>
              <a:t>.</a:t>
            </a:r>
          </a:p>
          <a:p>
            <a:r>
              <a:rPr lang="en-US" altLang="ko-KR" sz="1100" dirty="0"/>
              <a:t>- </a:t>
            </a:r>
            <a:r>
              <a:rPr lang="ko-KR" altLang="en-US" sz="1100" dirty="0"/>
              <a:t>취소 </a:t>
            </a:r>
            <a:r>
              <a:rPr lang="en-US" altLang="ko-KR" sz="1100" dirty="0"/>
              <a:t>: </a:t>
            </a:r>
            <a:r>
              <a:rPr lang="ko-KR" altLang="en-US" sz="1100" dirty="0"/>
              <a:t>현재 날짜가 예약 날짜보다 </a:t>
            </a:r>
            <a:r>
              <a:rPr lang="en-US" altLang="ko-KR" sz="1100" dirty="0"/>
              <a:t>1</a:t>
            </a:r>
            <a:r>
              <a:rPr lang="ko-KR" altLang="en-US" sz="1100" dirty="0"/>
              <a:t>일 전 일 경우 취소가 불가하다</a:t>
            </a:r>
            <a:r>
              <a:rPr lang="en-US" altLang="ko-KR" sz="1100" dirty="0"/>
              <a:t>.</a:t>
            </a:r>
          </a:p>
        </p:txBody>
      </p:sp>
      <p:sp>
        <p:nvSpPr>
          <p:cNvPr id="10" name="TextBox 9"/>
          <p:cNvSpPr txBox="1"/>
          <p:nvPr/>
        </p:nvSpPr>
        <p:spPr>
          <a:xfrm rot="18885357">
            <a:off x="434940" y="1495038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/>
              <a:t>사용자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1499532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C:\Users\Administrator\Desktop\프로젝트\restaurant-carousel-1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256" r="-12256"/>
          <a:stretch/>
        </p:blipFill>
        <p:spPr bwMode="auto">
          <a:xfrm>
            <a:off x="-893019" y="168450"/>
            <a:ext cx="10930037" cy="6519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1409700" y="1028700"/>
            <a:ext cx="6324600" cy="4800600"/>
          </a:xfrm>
          <a:prstGeom prst="rect">
            <a:avLst/>
          </a:prstGeom>
          <a:solidFill>
            <a:schemeClr val="bg1">
              <a:alpha val="76000"/>
            </a:schemeClr>
          </a:solidFill>
          <a:ln w="114300" cap="flat" cmpd="sng">
            <a:solidFill>
              <a:schemeClr val="bg1">
                <a:alpha val="65000"/>
              </a:schemeClr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rtlCol="0" anchor="ctr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endParaRPr lang="ko-KR" altLang="en-US" b="1">
              <a:solidFill>
                <a:srgbClr val="2F384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027" name="Picture 3" descr="C:\Users\Administrator\Desktop\Desktop\지금 사용한 라벨 이미지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85800" y="39640"/>
            <a:ext cx="3050308" cy="3052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1447800" y="1079500"/>
            <a:ext cx="6248400" cy="19543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dirty="0"/>
              <a:t>그룹 예약 화면</a:t>
            </a:r>
          </a:p>
          <a:p>
            <a:r>
              <a:rPr lang="en-US" altLang="ko-KR" sz="1100" dirty="0"/>
              <a:t>- </a:t>
            </a:r>
            <a:r>
              <a:rPr lang="ko-KR" altLang="en-US" sz="1100" dirty="0"/>
              <a:t>해당 기능은 사용자만 사용할 수 있다</a:t>
            </a:r>
            <a:r>
              <a:rPr lang="en-US" altLang="ko-KR" sz="1100" dirty="0"/>
              <a:t>.</a:t>
            </a:r>
          </a:p>
          <a:p>
            <a:r>
              <a:rPr lang="en-US" altLang="ko-KR" sz="1100" dirty="0"/>
              <a:t>- </a:t>
            </a:r>
            <a:r>
              <a:rPr lang="ko-KR" altLang="en-US" sz="1100" dirty="0" err="1"/>
              <a:t>그룹방</a:t>
            </a:r>
            <a:r>
              <a:rPr lang="ko-KR" altLang="en-US" sz="1100" dirty="0"/>
              <a:t> 아이디 </a:t>
            </a:r>
            <a:r>
              <a:rPr lang="en-US" altLang="ko-KR" sz="1100" dirty="0"/>
              <a:t>&amp; </a:t>
            </a:r>
            <a:r>
              <a:rPr lang="ko-KR" altLang="en-US" sz="1100" dirty="0"/>
              <a:t>비밀번호 설정</a:t>
            </a:r>
          </a:p>
          <a:p>
            <a:r>
              <a:rPr lang="en-US" altLang="ko-KR" sz="1100" dirty="0"/>
              <a:t>- </a:t>
            </a:r>
            <a:r>
              <a:rPr lang="ko-KR" altLang="en-US" sz="1100" dirty="0" err="1"/>
              <a:t>그룹방</a:t>
            </a:r>
            <a:r>
              <a:rPr lang="ko-KR" altLang="en-US" sz="1100" dirty="0"/>
              <a:t> 아이디 부여 버튼을 통해 </a:t>
            </a:r>
            <a:r>
              <a:rPr lang="ko-KR" altLang="en-US" sz="1100" dirty="0" err="1"/>
              <a:t>그룹방</a:t>
            </a:r>
            <a:r>
              <a:rPr lang="ko-KR" altLang="en-US" sz="1100" dirty="0"/>
              <a:t> 아이디를 부여 받는다</a:t>
            </a:r>
            <a:r>
              <a:rPr lang="en-US" altLang="ko-KR" sz="1100" dirty="0"/>
              <a:t>.</a:t>
            </a:r>
          </a:p>
          <a:p>
            <a:r>
              <a:rPr lang="en-US" altLang="ko-KR" sz="1100" dirty="0"/>
              <a:t>- </a:t>
            </a:r>
            <a:r>
              <a:rPr lang="ko-KR" altLang="en-US" sz="1100" dirty="0"/>
              <a:t>부여 받은 </a:t>
            </a:r>
            <a:r>
              <a:rPr lang="ko-KR" altLang="en-US" sz="1100" dirty="0" err="1"/>
              <a:t>그룹방</a:t>
            </a:r>
            <a:r>
              <a:rPr lang="ko-KR" altLang="en-US" sz="1100" dirty="0"/>
              <a:t> 아이디의 비밀번호를 설정 할 수 있다</a:t>
            </a:r>
            <a:r>
              <a:rPr lang="en-US" altLang="ko-KR" sz="1100" dirty="0"/>
              <a:t>.</a:t>
            </a:r>
          </a:p>
          <a:p>
            <a:r>
              <a:rPr lang="en-US" altLang="ko-KR" sz="1100" dirty="0"/>
              <a:t>- </a:t>
            </a:r>
            <a:r>
              <a:rPr lang="ko-KR" altLang="en-US" sz="1100" dirty="0" err="1"/>
              <a:t>그룹방</a:t>
            </a:r>
            <a:r>
              <a:rPr lang="ko-KR" altLang="en-US" sz="1100" dirty="0"/>
              <a:t> 입장</a:t>
            </a:r>
          </a:p>
          <a:p>
            <a:r>
              <a:rPr lang="en-US" altLang="ko-KR" sz="1100" dirty="0"/>
              <a:t>- </a:t>
            </a:r>
            <a:r>
              <a:rPr lang="ko-KR" altLang="en-US" sz="1100" dirty="0" err="1"/>
              <a:t>그룹방</a:t>
            </a:r>
            <a:r>
              <a:rPr lang="ko-KR" altLang="en-US" sz="1100" dirty="0"/>
              <a:t> 아이디와 비밀번호를 입력 후 </a:t>
            </a:r>
            <a:r>
              <a:rPr lang="ko-KR" altLang="en-US" sz="1100" dirty="0" err="1"/>
              <a:t>그룹방</a:t>
            </a:r>
            <a:r>
              <a:rPr lang="ko-KR" altLang="en-US" sz="1100" dirty="0"/>
              <a:t> 입장 버튼을 통해 입장한다</a:t>
            </a:r>
            <a:r>
              <a:rPr lang="en-US" altLang="ko-KR" sz="1100" dirty="0"/>
              <a:t>.</a:t>
            </a:r>
          </a:p>
          <a:p>
            <a:r>
              <a:rPr lang="en-US" altLang="ko-KR" sz="1100" dirty="0"/>
              <a:t>- </a:t>
            </a:r>
            <a:r>
              <a:rPr lang="ko-KR" altLang="en-US" sz="1100" dirty="0" err="1"/>
              <a:t>그룹방에</a:t>
            </a:r>
            <a:r>
              <a:rPr lang="ko-KR" altLang="en-US" sz="1100" dirty="0"/>
              <a:t> 입장한 사용자는 실시간 채팅을 할 수 있다</a:t>
            </a:r>
            <a:r>
              <a:rPr lang="en-US" altLang="ko-KR" sz="1100" dirty="0"/>
              <a:t>.</a:t>
            </a:r>
          </a:p>
          <a:p>
            <a:r>
              <a:rPr lang="en-US" altLang="ko-KR" sz="1100" dirty="0"/>
              <a:t>- </a:t>
            </a:r>
            <a:r>
              <a:rPr lang="ko-KR" altLang="en-US" sz="1100" dirty="0"/>
              <a:t>달력을 공유하여 약속날짜를 정할 수 있으며</a:t>
            </a:r>
            <a:r>
              <a:rPr lang="en-US" altLang="ko-KR" sz="1100" dirty="0"/>
              <a:t>, </a:t>
            </a:r>
            <a:r>
              <a:rPr lang="ko-KR" altLang="en-US" sz="1100" dirty="0"/>
              <a:t>해당 날짜의 </a:t>
            </a:r>
            <a:r>
              <a:rPr lang="ko-KR" altLang="en-US" sz="1100" dirty="0" err="1"/>
              <a:t>예약가능한</a:t>
            </a:r>
            <a:r>
              <a:rPr lang="ko-KR" altLang="en-US" sz="1100" dirty="0"/>
              <a:t> 시간을 볼 수 있다</a:t>
            </a:r>
            <a:r>
              <a:rPr lang="en-US" altLang="ko-KR" sz="1100" dirty="0"/>
              <a:t>.</a:t>
            </a:r>
          </a:p>
          <a:p>
            <a:r>
              <a:rPr lang="en-US" altLang="ko-KR" sz="1100" dirty="0"/>
              <a:t>- </a:t>
            </a:r>
            <a:r>
              <a:rPr lang="ko-KR" altLang="en-US" sz="1100" dirty="0"/>
              <a:t>다음 버튼을 통해 </a:t>
            </a:r>
            <a:r>
              <a:rPr lang="ko-KR" altLang="en-US" sz="1100" dirty="0" err="1"/>
              <a:t>메뉴판을</a:t>
            </a:r>
            <a:r>
              <a:rPr lang="ko-KR" altLang="en-US" sz="1100" dirty="0"/>
              <a:t> 볼 수 있다</a:t>
            </a:r>
            <a:r>
              <a:rPr lang="en-US" altLang="ko-KR" sz="1100" dirty="0"/>
              <a:t>.</a:t>
            </a:r>
          </a:p>
          <a:p>
            <a:r>
              <a:rPr lang="en-US" altLang="ko-KR" sz="1100" dirty="0"/>
              <a:t>- </a:t>
            </a:r>
            <a:r>
              <a:rPr lang="ko-KR" altLang="en-US" sz="1100" dirty="0" err="1"/>
              <a:t>메뉴판을</a:t>
            </a:r>
            <a:r>
              <a:rPr lang="ko-KR" altLang="en-US" sz="1100" dirty="0"/>
              <a:t> 공유하여 메뉴를 정할 수 있으며</a:t>
            </a:r>
            <a:r>
              <a:rPr lang="en-US" altLang="ko-KR" sz="1100" dirty="0"/>
              <a:t>, </a:t>
            </a:r>
            <a:r>
              <a:rPr lang="ko-KR" altLang="en-US" sz="1100" dirty="0"/>
              <a:t>합계 금액을 표시한다</a:t>
            </a:r>
            <a:r>
              <a:rPr lang="en-US" altLang="ko-KR" sz="1100" dirty="0"/>
              <a:t>.</a:t>
            </a:r>
          </a:p>
        </p:txBody>
      </p:sp>
      <p:sp>
        <p:nvSpPr>
          <p:cNvPr id="10" name="TextBox 9"/>
          <p:cNvSpPr txBox="1"/>
          <p:nvPr/>
        </p:nvSpPr>
        <p:spPr>
          <a:xfrm rot="18885357">
            <a:off x="434940" y="1495038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/>
              <a:t>사용자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4217036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 descr="C:\Users\Administrator\Desktop\프로젝트\restaurant-carousel-1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256" r="-12256"/>
          <a:stretch/>
        </p:blipFill>
        <p:spPr bwMode="auto">
          <a:xfrm>
            <a:off x="-893019" y="168450"/>
            <a:ext cx="10930037" cy="6519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1409700" y="1028700"/>
            <a:ext cx="6324600" cy="4800600"/>
          </a:xfrm>
          <a:prstGeom prst="rect">
            <a:avLst/>
          </a:prstGeom>
          <a:solidFill>
            <a:schemeClr val="bg1">
              <a:alpha val="76000"/>
            </a:schemeClr>
          </a:solidFill>
          <a:ln w="114300" cap="flat" cmpd="sng">
            <a:solidFill>
              <a:schemeClr val="bg1">
                <a:alpha val="65000"/>
              </a:schemeClr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rtlCol="0" anchor="ctr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endParaRPr lang="ko-KR" altLang="en-US" b="1" dirty="0">
              <a:solidFill>
                <a:srgbClr val="2F384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9" name="Picture 3" descr="C:\Users\Administrator\Desktop\Desktop\지금 사용한 라벨 이미지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85800" y="39640"/>
            <a:ext cx="3050308" cy="3052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 rot="18885357">
            <a:off x="434941" y="1495038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/>
              <a:t>관리자</a:t>
            </a:r>
            <a:endParaRPr lang="ko-KR" altLang="en-US" sz="1200" b="1" dirty="0"/>
          </a:p>
        </p:txBody>
      </p:sp>
      <p:sp>
        <p:nvSpPr>
          <p:cNvPr id="6" name="직사각형 5"/>
          <p:cNvSpPr/>
          <p:nvPr/>
        </p:nvSpPr>
        <p:spPr>
          <a:xfrm>
            <a:off x="1450109" y="1046018"/>
            <a:ext cx="6248400" cy="33085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dirty="0"/>
              <a:t>로그인 화면</a:t>
            </a:r>
          </a:p>
          <a:p>
            <a:r>
              <a:rPr lang="en-US" altLang="ko-KR" sz="1100" dirty="0"/>
              <a:t>- </a:t>
            </a:r>
            <a:r>
              <a:rPr lang="ko-KR" altLang="en-US" sz="1100" dirty="0"/>
              <a:t>회원 정보를 사용하여 </a:t>
            </a:r>
            <a:r>
              <a:rPr lang="ko-KR" altLang="en-US" sz="1100" dirty="0" err="1"/>
              <a:t>로그인한다</a:t>
            </a:r>
            <a:r>
              <a:rPr lang="en-US" altLang="ko-KR" sz="1100" dirty="0"/>
              <a:t>.</a:t>
            </a:r>
          </a:p>
          <a:p>
            <a:r>
              <a:rPr lang="en-US" altLang="ko-KR" sz="1100" dirty="0"/>
              <a:t>- </a:t>
            </a:r>
            <a:r>
              <a:rPr lang="ko-KR" altLang="en-US" sz="1100" dirty="0" err="1"/>
              <a:t>로그인에</a:t>
            </a:r>
            <a:r>
              <a:rPr lang="ko-KR" altLang="en-US" sz="1100" dirty="0"/>
              <a:t> 실패했을 경우</a:t>
            </a:r>
            <a:r>
              <a:rPr lang="en-US" altLang="ko-KR" sz="1100" dirty="0"/>
              <a:t>, </a:t>
            </a:r>
            <a:r>
              <a:rPr lang="ko-KR" altLang="en-US" sz="1100" dirty="0"/>
              <a:t>경고 메시지를 출력한다</a:t>
            </a:r>
            <a:r>
              <a:rPr lang="en-US" altLang="ko-KR" sz="1100" dirty="0"/>
              <a:t>.</a:t>
            </a:r>
          </a:p>
          <a:p>
            <a:endParaRPr lang="ko-KR" altLang="en-US" sz="1100" dirty="0"/>
          </a:p>
          <a:p>
            <a:r>
              <a:rPr lang="ko-KR" altLang="en-US" sz="1100" dirty="0"/>
              <a:t>마이 메이지 </a:t>
            </a:r>
            <a:r>
              <a:rPr lang="en-US" altLang="ko-KR" sz="1100" dirty="0"/>
              <a:t>- </a:t>
            </a:r>
            <a:r>
              <a:rPr lang="ko-KR" altLang="en-US" sz="1100" dirty="0"/>
              <a:t>회원 정보 수정</a:t>
            </a:r>
          </a:p>
          <a:p>
            <a:r>
              <a:rPr lang="en-US" altLang="ko-KR" sz="1100" dirty="0"/>
              <a:t>- </a:t>
            </a:r>
            <a:r>
              <a:rPr lang="ko-KR" altLang="en-US" sz="1100" dirty="0"/>
              <a:t>회원 정보를 표시하며 다음 항목을 수정할 수 있다</a:t>
            </a:r>
            <a:r>
              <a:rPr lang="en-US" altLang="ko-KR" sz="1100" dirty="0"/>
              <a:t>.</a:t>
            </a:r>
          </a:p>
          <a:p>
            <a:r>
              <a:rPr lang="en-US" altLang="ko-KR" sz="1100" dirty="0"/>
              <a:t>- </a:t>
            </a:r>
            <a:r>
              <a:rPr lang="ko-KR" altLang="en-US" sz="1100" dirty="0"/>
              <a:t>수정할 항목 </a:t>
            </a:r>
            <a:r>
              <a:rPr lang="en-US" altLang="ko-KR" sz="1100" dirty="0"/>
              <a:t>: </a:t>
            </a:r>
            <a:r>
              <a:rPr lang="ko-KR" altLang="en-US" sz="1100" dirty="0"/>
              <a:t>비밀번호</a:t>
            </a:r>
            <a:r>
              <a:rPr lang="en-US" altLang="ko-KR" sz="1100" dirty="0"/>
              <a:t>, </a:t>
            </a:r>
            <a:r>
              <a:rPr lang="ko-KR" altLang="en-US" sz="1100" dirty="0" err="1"/>
              <a:t>이메일</a:t>
            </a:r>
            <a:r>
              <a:rPr lang="en-US" altLang="ko-KR" sz="1100" dirty="0"/>
              <a:t>, </a:t>
            </a:r>
            <a:r>
              <a:rPr lang="ko-KR" altLang="en-US" sz="1100" dirty="0"/>
              <a:t>핸드폰 번호</a:t>
            </a:r>
          </a:p>
          <a:p>
            <a:endParaRPr lang="ko-KR" altLang="en-US" sz="1100" dirty="0"/>
          </a:p>
          <a:p>
            <a:r>
              <a:rPr lang="ko-KR" altLang="en-US" sz="1100" dirty="0"/>
              <a:t>가게 관리 </a:t>
            </a:r>
            <a:r>
              <a:rPr lang="en-US" altLang="ko-KR" sz="1100" dirty="0"/>
              <a:t>- </a:t>
            </a:r>
            <a:r>
              <a:rPr lang="ko-KR" altLang="en-US" sz="1100" dirty="0"/>
              <a:t>가게 정보 관리</a:t>
            </a:r>
          </a:p>
          <a:p>
            <a:r>
              <a:rPr lang="en-US" altLang="ko-KR" sz="1100" dirty="0"/>
              <a:t>- </a:t>
            </a:r>
            <a:r>
              <a:rPr lang="ko-KR" altLang="en-US" sz="1100" dirty="0"/>
              <a:t>가게 정보를 등록</a:t>
            </a:r>
            <a:r>
              <a:rPr lang="en-US" altLang="ko-KR" sz="1100" dirty="0"/>
              <a:t>, </a:t>
            </a:r>
            <a:r>
              <a:rPr lang="ko-KR" altLang="en-US" sz="1100" dirty="0"/>
              <a:t>수정할 수 있다</a:t>
            </a:r>
            <a:r>
              <a:rPr lang="en-US" altLang="ko-KR" sz="1100" dirty="0"/>
              <a:t>.</a:t>
            </a:r>
          </a:p>
          <a:p>
            <a:endParaRPr lang="ko-KR" altLang="en-US" sz="1100" dirty="0"/>
          </a:p>
          <a:p>
            <a:r>
              <a:rPr lang="ko-KR" altLang="en-US" sz="1100" dirty="0"/>
              <a:t>가게 관리 </a:t>
            </a:r>
            <a:r>
              <a:rPr lang="en-US" altLang="ko-KR" sz="1100" dirty="0"/>
              <a:t>- </a:t>
            </a:r>
            <a:r>
              <a:rPr lang="ko-KR" altLang="en-US" sz="1100" dirty="0"/>
              <a:t>상품 카테고리 정보 관리</a:t>
            </a:r>
          </a:p>
          <a:p>
            <a:r>
              <a:rPr lang="en-US" altLang="ko-KR" sz="1100" dirty="0" smtClean="0"/>
              <a:t>- </a:t>
            </a:r>
            <a:r>
              <a:rPr lang="ko-KR" altLang="en-US" sz="1100" dirty="0"/>
              <a:t>상품 카테고리 정보를 조회</a:t>
            </a:r>
            <a:r>
              <a:rPr lang="en-US" altLang="ko-KR" sz="1100" dirty="0"/>
              <a:t>, </a:t>
            </a:r>
            <a:r>
              <a:rPr lang="ko-KR" altLang="en-US" sz="1100" dirty="0"/>
              <a:t>등록</a:t>
            </a:r>
            <a:r>
              <a:rPr lang="en-US" altLang="ko-KR" sz="1100" dirty="0"/>
              <a:t>, </a:t>
            </a:r>
            <a:r>
              <a:rPr lang="ko-KR" altLang="en-US" sz="1100" dirty="0"/>
              <a:t>수정</a:t>
            </a:r>
            <a:r>
              <a:rPr lang="en-US" altLang="ko-KR" sz="1100" dirty="0"/>
              <a:t>, </a:t>
            </a:r>
            <a:r>
              <a:rPr lang="ko-KR" altLang="en-US" sz="1100" dirty="0"/>
              <a:t>삭제할 수 있다</a:t>
            </a:r>
            <a:r>
              <a:rPr lang="en-US" altLang="ko-KR" sz="1100" dirty="0"/>
              <a:t>.</a:t>
            </a:r>
          </a:p>
          <a:p>
            <a:r>
              <a:rPr lang="en-US" altLang="ko-KR" sz="1100" dirty="0"/>
              <a:t>- </a:t>
            </a:r>
            <a:r>
              <a:rPr lang="ko-KR" altLang="en-US" sz="1100" dirty="0"/>
              <a:t>조회 </a:t>
            </a:r>
            <a:r>
              <a:rPr lang="en-US" altLang="ko-KR" sz="1100" dirty="0"/>
              <a:t>: </a:t>
            </a:r>
            <a:r>
              <a:rPr lang="ko-KR" altLang="en-US" sz="1100" dirty="0"/>
              <a:t>상품 카테고리 정보와 각 상품 카테고리에 포함된 상품의 개수를 함께 표시한다</a:t>
            </a:r>
            <a:r>
              <a:rPr lang="en-US" altLang="ko-KR" sz="1100" dirty="0"/>
              <a:t>.</a:t>
            </a:r>
          </a:p>
          <a:p>
            <a:r>
              <a:rPr lang="en-US" altLang="ko-KR" sz="1100" dirty="0"/>
              <a:t>- </a:t>
            </a:r>
            <a:r>
              <a:rPr lang="ko-KR" altLang="en-US" sz="1100" dirty="0"/>
              <a:t>삭제 </a:t>
            </a:r>
            <a:r>
              <a:rPr lang="en-US" altLang="ko-KR" sz="1100" dirty="0"/>
              <a:t>: </a:t>
            </a:r>
            <a:r>
              <a:rPr lang="ko-KR" altLang="en-US" sz="1100" dirty="0"/>
              <a:t>해당 상품 카테고리에 포함된 상품이 있으면 삭제가 불가하다</a:t>
            </a:r>
            <a:r>
              <a:rPr lang="en-US" altLang="ko-KR" sz="1100" dirty="0"/>
              <a:t>.</a:t>
            </a:r>
          </a:p>
          <a:p>
            <a:endParaRPr lang="ko-KR" altLang="en-US" sz="1100" dirty="0"/>
          </a:p>
          <a:p>
            <a:r>
              <a:rPr lang="ko-KR" altLang="en-US" sz="1100" dirty="0"/>
              <a:t>가게 관리 </a:t>
            </a:r>
            <a:r>
              <a:rPr lang="en-US" altLang="ko-KR" sz="1100" dirty="0"/>
              <a:t>- </a:t>
            </a:r>
            <a:r>
              <a:rPr lang="ko-KR" altLang="en-US" sz="1100" dirty="0"/>
              <a:t>상품 정보 관리</a:t>
            </a:r>
          </a:p>
          <a:p>
            <a:r>
              <a:rPr lang="en-US" altLang="ko-KR" sz="1100" dirty="0"/>
              <a:t>- </a:t>
            </a:r>
            <a:r>
              <a:rPr lang="ko-KR" altLang="en-US" sz="1100" dirty="0"/>
              <a:t>상품 정보를 조회</a:t>
            </a:r>
            <a:r>
              <a:rPr lang="en-US" altLang="ko-KR" sz="1100" dirty="0"/>
              <a:t>, </a:t>
            </a:r>
            <a:r>
              <a:rPr lang="ko-KR" altLang="en-US" sz="1100" dirty="0"/>
              <a:t>등록</a:t>
            </a:r>
            <a:r>
              <a:rPr lang="en-US" altLang="ko-KR" sz="1100" dirty="0"/>
              <a:t>, </a:t>
            </a:r>
            <a:r>
              <a:rPr lang="ko-KR" altLang="en-US" sz="1100" dirty="0"/>
              <a:t>수정</a:t>
            </a:r>
            <a:r>
              <a:rPr lang="en-US" altLang="ko-KR" sz="1100" dirty="0"/>
              <a:t>, </a:t>
            </a:r>
            <a:r>
              <a:rPr lang="ko-KR" altLang="en-US" sz="1100" dirty="0"/>
              <a:t>삭제할 수 있다</a:t>
            </a:r>
            <a:r>
              <a:rPr lang="en-US" altLang="ko-KR" sz="1100" dirty="0"/>
              <a:t>.</a:t>
            </a:r>
          </a:p>
          <a:p>
            <a:r>
              <a:rPr lang="en-US" altLang="ko-KR" sz="1100" dirty="0"/>
              <a:t>- </a:t>
            </a:r>
            <a:r>
              <a:rPr lang="ko-KR" altLang="en-US" sz="1100" dirty="0"/>
              <a:t>조회 </a:t>
            </a:r>
            <a:r>
              <a:rPr lang="en-US" altLang="ko-KR" sz="1100" dirty="0"/>
              <a:t>: </a:t>
            </a:r>
            <a:r>
              <a:rPr lang="ko-KR" altLang="en-US" sz="1100" dirty="0"/>
              <a:t>상품 정보와 각 상품 정보에 해당하는 상품 카테고리 정보를 함께 표시한다</a:t>
            </a:r>
            <a:r>
              <a:rPr lang="en-US" altLang="ko-KR" sz="1100" dirty="0"/>
              <a:t>.</a:t>
            </a:r>
            <a:endParaRPr lang="en-US" altLang="ko-KR" sz="1100" dirty="0" smtClean="0"/>
          </a:p>
        </p:txBody>
      </p:sp>
    </p:spTree>
    <p:extLst>
      <p:ext uri="{BB962C8B-B14F-4D97-AF65-F5344CB8AC3E}">
        <p14:creationId xmlns:p14="http://schemas.microsoft.com/office/powerpoint/2010/main" val="1694276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 descr="C:\Users\Administrator\Desktop\프로젝트\restaurant-carousel-1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256" r="-12256"/>
          <a:stretch/>
        </p:blipFill>
        <p:spPr bwMode="auto">
          <a:xfrm>
            <a:off x="-893019" y="168450"/>
            <a:ext cx="10930037" cy="6519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" descr="C:\Users\Administrator\Desktop\Desktop\지금 사용한 라벨 이미지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85800" y="39640"/>
            <a:ext cx="3050308" cy="3052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1409700" y="1028700"/>
            <a:ext cx="6324600" cy="4800600"/>
          </a:xfrm>
          <a:prstGeom prst="rect">
            <a:avLst/>
          </a:prstGeom>
          <a:solidFill>
            <a:schemeClr val="bg1">
              <a:alpha val="76000"/>
            </a:schemeClr>
          </a:solidFill>
          <a:ln w="114300" cap="flat" cmpd="sng">
            <a:solidFill>
              <a:schemeClr val="bg1">
                <a:alpha val="65000"/>
              </a:schemeClr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rtlCol="0" anchor="ctr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endParaRPr lang="ko-KR" altLang="en-US" b="1" dirty="0">
              <a:solidFill>
                <a:srgbClr val="2F384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" name="TextBox 4"/>
          <p:cNvSpPr txBox="1"/>
          <p:nvPr/>
        </p:nvSpPr>
        <p:spPr>
          <a:xfrm rot="18885357">
            <a:off x="434941" y="1495038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/>
              <a:t>관리자</a:t>
            </a:r>
            <a:endParaRPr lang="ko-KR" altLang="en-US" sz="1200" b="1" dirty="0"/>
          </a:p>
        </p:txBody>
      </p:sp>
      <p:sp>
        <p:nvSpPr>
          <p:cNvPr id="6" name="직사각형 5"/>
          <p:cNvSpPr/>
          <p:nvPr/>
        </p:nvSpPr>
        <p:spPr>
          <a:xfrm>
            <a:off x="1447800" y="1079500"/>
            <a:ext cx="6248400" cy="36471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dirty="0"/>
              <a:t>예약 관리 </a:t>
            </a:r>
            <a:r>
              <a:rPr lang="en-US" altLang="ko-KR" sz="1100" dirty="0"/>
              <a:t>- </a:t>
            </a:r>
            <a:r>
              <a:rPr lang="ko-KR" altLang="en-US" sz="1100" dirty="0"/>
              <a:t>예약 현황 및 이력</a:t>
            </a:r>
          </a:p>
          <a:p>
            <a:r>
              <a:rPr lang="en-US" altLang="ko-KR" sz="1100" dirty="0"/>
              <a:t>- </a:t>
            </a:r>
            <a:r>
              <a:rPr lang="ko-KR" altLang="en-US" sz="1100" dirty="0"/>
              <a:t>예약 정보를 조회</a:t>
            </a:r>
            <a:r>
              <a:rPr lang="en-US" altLang="ko-KR" sz="1100" dirty="0"/>
              <a:t>, </a:t>
            </a:r>
            <a:r>
              <a:rPr lang="ko-KR" altLang="en-US" sz="1100" dirty="0"/>
              <a:t>상세보기</a:t>
            </a:r>
            <a:r>
              <a:rPr lang="en-US" altLang="ko-KR" sz="1100" dirty="0"/>
              <a:t>, </a:t>
            </a:r>
            <a:r>
              <a:rPr lang="ko-KR" altLang="en-US" sz="1100" dirty="0"/>
              <a:t>취소할 수 있다</a:t>
            </a:r>
            <a:r>
              <a:rPr lang="en-US" altLang="ko-KR" sz="1100" dirty="0"/>
              <a:t>.</a:t>
            </a:r>
          </a:p>
          <a:p>
            <a:r>
              <a:rPr lang="en-US" altLang="ko-KR" sz="1100" dirty="0"/>
              <a:t>- </a:t>
            </a:r>
            <a:r>
              <a:rPr lang="ko-KR" altLang="en-US" sz="1100" dirty="0"/>
              <a:t>조회 </a:t>
            </a:r>
            <a:r>
              <a:rPr lang="en-US" altLang="ko-KR" sz="1100" dirty="0"/>
              <a:t>: </a:t>
            </a:r>
            <a:r>
              <a:rPr lang="ko-KR" altLang="en-US" sz="1100" dirty="0"/>
              <a:t>사용자 정보</a:t>
            </a:r>
            <a:r>
              <a:rPr lang="en-US" altLang="ko-KR" sz="1100" dirty="0"/>
              <a:t>, </a:t>
            </a:r>
            <a:r>
              <a:rPr lang="ko-KR" altLang="en-US" sz="1100" dirty="0"/>
              <a:t>예약 정보와 예약한 상품들의 합계 금액을 함께 표시한다</a:t>
            </a:r>
            <a:r>
              <a:rPr lang="en-US" altLang="ko-KR" sz="1100" dirty="0"/>
              <a:t>.</a:t>
            </a:r>
          </a:p>
          <a:p>
            <a:r>
              <a:rPr lang="en-US" altLang="ko-KR" sz="1100" dirty="0"/>
              <a:t>- </a:t>
            </a:r>
            <a:r>
              <a:rPr lang="ko-KR" altLang="en-US" sz="1100" dirty="0"/>
              <a:t>상세보기 </a:t>
            </a:r>
            <a:r>
              <a:rPr lang="en-US" altLang="ko-KR" sz="1100" dirty="0"/>
              <a:t>: </a:t>
            </a:r>
            <a:r>
              <a:rPr lang="ko-KR" altLang="en-US" sz="1100" dirty="0"/>
              <a:t>사용자 정보</a:t>
            </a:r>
            <a:r>
              <a:rPr lang="en-US" altLang="ko-KR" sz="1100" dirty="0"/>
              <a:t>, </a:t>
            </a:r>
            <a:r>
              <a:rPr lang="ko-KR" altLang="en-US" sz="1100" dirty="0"/>
              <a:t>예약 정보와 예약한 상품 정보와 상품들의 합계 금액을 합계를 표시한다</a:t>
            </a:r>
            <a:r>
              <a:rPr lang="en-US" altLang="ko-KR" sz="1100" dirty="0"/>
              <a:t>.</a:t>
            </a:r>
          </a:p>
          <a:p>
            <a:r>
              <a:rPr lang="en-US" altLang="ko-KR" sz="1100" dirty="0"/>
              <a:t>- </a:t>
            </a:r>
            <a:r>
              <a:rPr lang="ko-KR" altLang="en-US" sz="1100" dirty="0"/>
              <a:t>취소 </a:t>
            </a:r>
            <a:r>
              <a:rPr lang="en-US" altLang="ko-KR" sz="1100" dirty="0"/>
              <a:t>: </a:t>
            </a:r>
            <a:r>
              <a:rPr lang="ko-KR" altLang="en-US" sz="1100" dirty="0"/>
              <a:t>현재 날짜가 예약 날짜보다 </a:t>
            </a:r>
            <a:r>
              <a:rPr lang="en-US" altLang="ko-KR" sz="1100" dirty="0"/>
              <a:t>1</a:t>
            </a:r>
            <a:r>
              <a:rPr lang="ko-KR" altLang="en-US" sz="1100" dirty="0"/>
              <a:t>일 전 일 경우 취소가 불가하다</a:t>
            </a:r>
            <a:r>
              <a:rPr lang="en-US" altLang="ko-KR" sz="1100" dirty="0"/>
              <a:t>.</a:t>
            </a:r>
          </a:p>
          <a:p>
            <a:endParaRPr lang="ko-KR" altLang="en-US" sz="1100" dirty="0"/>
          </a:p>
          <a:p>
            <a:r>
              <a:rPr lang="ko-KR" altLang="en-US" sz="1100" dirty="0"/>
              <a:t>예약 관리 </a:t>
            </a:r>
            <a:r>
              <a:rPr lang="en-US" altLang="ko-KR" sz="1100" dirty="0"/>
              <a:t>- </a:t>
            </a:r>
            <a:r>
              <a:rPr lang="ko-KR" altLang="en-US" sz="1100" dirty="0"/>
              <a:t>통계</a:t>
            </a:r>
          </a:p>
          <a:p>
            <a:r>
              <a:rPr lang="en-US" altLang="ko-KR" sz="1100" dirty="0"/>
              <a:t>- </a:t>
            </a:r>
            <a:r>
              <a:rPr lang="ko-KR" altLang="en-US" sz="1100" dirty="0"/>
              <a:t>성별 리뷰 통계 </a:t>
            </a:r>
            <a:r>
              <a:rPr lang="en-US" altLang="ko-KR" sz="1100" dirty="0"/>
              <a:t>: </a:t>
            </a:r>
            <a:r>
              <a:rPr lang="ko-KR" altLang="en-US" sz="1100" dirty="0"/>
              <a:t>남</a:t>
            </a:r>
            <a:r>
              <a:rPr lang="en-US" altLang="ko-KR" sz="1100" dirty="0"/>
              <a:t>/</a:t>
            </a:r>
            <a:r>
              <a:rPr lang="ko-KR" altLang="en-US" sz="1100" dirty="0"/>
              <a:t>녀에 대한 리뷰 수와 비율을 표시한다</a:t>
            </a:r>
            <a:r>
              <a:rPr lang="en-US" altLang="ko-KR" sz="1100" dirty="0"/>
              <a:t>. </a:t>
            </a:r>
          </a:p>
          <a:p>
            <a:r>
              <a:rPr lang="en-US" altLang="ko-KR" sz="1100" dirty="0"/>
              <a:t>- </a:t>
            </a:r>
            <a:r>
              <a:rPr lang="ko-KR" altLang="en-US" sz="1100" dirty="0"/>
              <a:t>연령별 예약 수 통계 </a:t>
            </a:r>
            <a:r>
              <a:rPr lang="en-US" altLang="ko-KR" sz="1100" dirty="0"/>
              <a:t>:20</a:t>
            </a:r>
            <a:r>
              <a:rPr lang="ko-KR" altLang="en-US" sz="1100" dirty="0"/>
              <a:t>대</a:t>
            </a:r>
            <a:r>
              <a:rPr lang="en-US" altLang="ko-KR" sz="1100" dirty="0"/>
              <a:t>, 30</a:t>
            </a:r>
            <a:r>
              <a:rPr lang="ko-KR" altLang="en-US" sz="1100" dirty="0"/>
              <a:t>대</a:t>
            </a:r>
            <a:r>
              <a:rPr lang="en-US" altLang="ko-KR" sz="1100" dirty="0"/>
              <a:t>, 40</a:t>
            </a:r>
            <a:r>
              <a:rPr lang="ko-KR" altLang="en-US" sz="1100" dirty="0"/>
              <a:t>대</a:t>
            </a:r>
            <a:r>
              <a:rPr lang="en-US" altLang="ko-KR" sz="1100" dirty="0"/>
              <a:t>, 50</a:t>
            </a:r>
            <a:r>
              <a:rPr lang="ko-KR" altLang="en-US" sz="1100" dirty="0"/>
              <a:t>대</a:t>
            </a:r>
            <a:r>
              <a:rPr lang="en-US" altLang="ko-KR" sz="1100" dirty="0"/>
              <a:t>, </a:t>
            </a:r>
            <a:r>
              <a:rPr lang="ko-KR" altLang="en-US" sz="1100" dirty="0"/>
              <a:t>기타에 대한 </a:t>
            </a:r>
            <a:r>
              <a:rPr lang="ko-KR" altLang="en-US" sz="1100" dirty="0" err="1"/>
              <a:t>예약수를</a:t>
            </a:r>
            <a:r>
              <a:rPr lang="ko-KR" altLang="en-US" sz="1100" dirty="0"/>
              <a:t> 표시한다</a:t>
            </a:r>
            <a:r>
              <a:rPr lang="en-US" altLang="ko-KR" sz="1100" dirty="0"/>
              <a:t>.</a:t>
            </a:r>
          </a:p>
          <a:p>
            <a:r>
              <a:rPr lang="en-US" altLang="ko-KR" sz="1100" dirty="0"/>
              <a:t>- </a:t>
            </a:r>
            <a:r>
              <a:rPr lang="ko-KR" altLang="en-US" sz="1100" dirty="0" err="1"/>
              <a:t>시간별</a:t>
            </a:r>
            <a:r>
              <a:rPr lang="ko-KR" altLang="en-US" sz="1100" dirty="0"/>
              <a:t> 매출액 </a:t>
            </a:r>
            <a:r>
              <a:rPr lang="en-US" altLang="ko-KR" sz="1100" dirty="0"/>
              <a:t>: 24</a:t>
            </a:r>
            <a:r>
              <a:rPr lang="ko-KR" altLang="en-US" sz="1100" dirty="0"/>
              <a:t>시간을 </a:t>
            </a:r>
            <a:r>
              <a:rPr lang="en-US" altLang="ko-KR" sz="1100" dirty="0"/>
              <a:t>2</a:t>
            </a:r>
            <a:r>
              <a:rPr lang="ko-KR" altLang="en-US" sz="1100" dirty="0"/>
              <a:t>시간 단위로 매출액을 표시한다</a:t>
            </a:r>
            <a:r>
              <a:rPr lang="en-US" altLang="ko-KR" sz="1100" dirty="0"/>
              <a:t>.</a:t>
            </a:r>
          </a:p>
          <a:p>
            <a:r>
              <a:rPr lang="en-US" altLang="ko-KR" sz="1100" dirty="0"/>
              <a:t>- </a:t>
            </a:r>
            <a:r>
              <a:rPr lang="ko-KR" altLang="en-US" sz="1100" dirty="0" err="1"/>
              <a:t>시간별</a:t>
            </a:r>
            <a:r>
              <a:rPr lang="ko-KR" altLang="en-US" sz="1100" dirty="0"/>
              <a:t> 예약 수 </a:t>
            </a:r>
            <a:r>
              <a:rPr lang="en-US" altLang="ko-KR" sz="1100" dirty="0"/>
              <a:t>: 24</a:t>
            </a:r>
            <a:r>
              <a:rPr lang="ko-KR" altLang="en-US" sz="1100" dirty="0"/>
              <a:t>시간을 </a:t>
            </a:r>
            <a:r>
              <a:rPr lang="en-US" altLang="ko-KR" sz="1100" dirty="0"/>
              <a:t>2</a:t>
            </a:r>
            <a:r>
              <a:rPr lang="ko-KR" altLang="en-US" sz="1100" dirty="0"/>
              <a:t>시간 단위로 </a:t>
            </a:r>
            <a:r>
              <a:rPr lang="ko-KR" altLang="en-US" sz="1100" dirty="0" err="1"/>
              <a:t>예약수를</a:t>
            </a:r>
            <a:r>
              <a:rPr lang="ko-KR" altLang="en-US" sz="1100" dirty="0"/>
              <a:t> 표시한다</a:t>
            </a:r>
            <a:r>
              <a:rPr lang="en-US" altLang="ko-KR" sz="1100" dirty="0"/>
              <a:t>.</a:t>
            </a:r>
          </a:p>
          <a:p>
            <a:r>
              <a:rPr lang="en-US" altLang="ko-KR" sz="1100" dirty="0"/>
              <a:t>- </a:t>
            </a:r>
            <a:r>
              <a:rPr lang="ko-KR" altLang="en-US" sz="1100" dirty="0"/>
              <a:t>상품 </a:t>
            </a:r>
            <a:r>
              <a:rPr lang="en-US" altLang="ko-KR" sz="1100" dirty="0"/>
              <a:t>top 5 : </a:t>
            </a:r>
            <a:r>
              <a:rPr lang="ko-KR" altLang="en-US" sz="1100" dirty="0"/>
              <a:t>상품 카테고리</a:t>
            </a:r>
            <a:r>
              <a:rPr lang="en-US" altLang="ko-KR" sz="1100" dirty="0"/>
              <a:t>, </a:t>
            </a:r>
            <a:r>
              <a:rPr lang="ko-KR" altLang="en-US" sz="1100" dirty="0"/>
              <a:t>특정 기간에 예약된 상품의 </a:t>
            </a:r>
            <a:r>
              <a:rPr lang="en-US" altLang="ko-KR" sz="1100" dirty="0"/>
              <a:t>top 5 </a:t>
            </a:r>
            <a:r>
              <a:rPr lang="ko-KR" altLang="en-US" sz="1100" dirty="0"/>
              <a:t>상품을 상품 수와 비율을 표시한다</a:t>
            </a:r>
            <a:r>
              <a:rPr lang="en-US" altLang="ko-KR" sz="1100" dirty="0"/>
              <a:t>.</a:t>
            </a:r>
          </a:p>
          <a:p>
            <a:endParaRPr lang="ko-KR" altLang="en-US" sz="1100" dirty="0"/>
          </a:p>
          <a:p>
            <a:r>
              <a:rPr lang="ko-KR" altLang="en-US" sz="1100" dirty="0"/>
              <a:t>예약 관리 </a:t>
            </a:r>
            <a:r>
              <a:rPr lang="en-US" altLang="ko-KR" sz="1100" dirty="0"/>
              <a:t>- </a:t>
            </a:r>
            <a:r>
              <a:rPr lang="ko-KR" altLang="en-US" sz="1100" dirty="0"/>
              <a:t>예약 시간 관리</a:t>
            </a:r>
          </a:p>
          <a:p>
            <a:r>
              <a:rPr lang="en-US" altLang="ko-KR" sz="1100" dirty="0"/>
              <a:t>- </a:t>
            </a:r>
            <a:r>
              <a:rPr lang="ko-KR" altLang="en-US" sz="1100" dirty="0"/>
              <a:t>예약 시간 정보를 조회</a:t>
            </a:r>
            <a:r>
              <a:rPr lang="en-US" altLang="ko-KR" sz="1100" dirty="0"/>
              <a:t>, </a:t>
            </a:r>
            <a:r>
              <a:rPr lang="ko-KR" altLang="en-US" sz="1100" dirty="0"/>
              <a:t>등록</a:t>
            </a:r>
            <a:r>
              <a:rPr lang="en-US" altLang="ko-KR" sz="1100" dirty="0"/>
              <a:t>, </a:t>
            </a:r>
            <a:r>
              <a:rPr lang="ko-KR" altLang="en-US" sz="1100" dirty="0"/>
              <a:t>수정</a:t>
            </a:r>
            <a:r>
              <a:rPr lang="en-US" altLang="ko-KR" sz="1100" dirty="0"/>
              <a:t>, </a:t>
            </a:r>
            <a:r>
              <a:rPr lang="ko-KR" altLang="en-US" sz="1100" dirty="0"/>
              <a:t>삭제할 수 있다</a:t>
            </a:r>
            <a:r>
              <a:rPr lang="en-US" altLang="ko-KR" sz="1100" dirty="0"/>
              <a:t>.</a:t>
            </a:r>
          </a:p>
          <a:p>
            <a:endParaRPr lang="ko-KR" altLang="en-US" sz="1100" dirty="0"/>
          </a:p>
          <a:p>
            <a:r>
              <a:rPr lang="ko-KR" altLang="en-US" sz="1100" dirty="0"/>
              <a:t>회원 관리</a:t>
            </a:r>
          </a:p>
          <a:p>
            <a:r>
              <a:rPr lang="en-US" altLang="ko-KR" sz="1100" dirty="0"/>
              <a:t>- </a:t>
            </a:r>
            <a:r>
              <a:rPr lang="ko-KR" altLang="en-US" sz="1100" dirty="0"/>
              <a:t>사용자의 정보를 표시한다</a:t>
            </a:r>
            <a:r>
              <a:rPr lang="en-US" altLang="ko-KR" sz="1100" dirty="0"/>
              <a:t>.</a:t>
            </a:r>
          </a:p>
          <a:p>
            <a:r>
              <a:rPr lang="en-US" altLang="ko-KR" sz="1100" dirty="0"/>
              <a:t>- </a:t>
            </a:r>
            <a:r>
              <a:rPr lang="ko-KR" altLang="en-US" sz="1100" dirty="0"/>
              <a:t>조회 </a:t>
            </a:r>
            <a:r>
              <a:rPr lang="en-US" altLang="ko-KR" sz="1100" dirty="0"/>
              <a:t>: </a:t>
            </a:r>
            <a:r>
              <a:rPr lang="ko-KR" altLang="en-US" sz="1100" dirty="0"/>
              <a:t>사용자 정보로 조회한다</a:t>
            </a:r>
            <a:r>
              <a:rPr lang="en-US" altLang="ko-KR" sz="11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91427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 descr="C:\Users\Administrator\Desktop\프로젝트\restaurant-carousel-1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256" r="-12256"/>
          <a:stretch/>
        </p:blipFill>
        <p:spPr bwMode="auto">
          <a:xfrm>
            <a:off x="-893019" y="168450"/>
            <a:ext cx="10930037" cy="6519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" descr="C:\Users\Administrator\Desktop\Desktop\지금 사용한 라벨 이미지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85800" y="39640"/>
            <a:ext cx="3050308" cy="3052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1409700" y="1028700"/>
            <a:ext cx="6324600" cy="4800600"/>
          </a:xfrm>
          <a:prstGeom prst="rect">
            <a:avLst/>
          </a:prstGeom>
          <a:solidFill>
            <a:schemeClr val="bg1">
              <a:alpha val="76000"/>
            </a:schemeClr>
          </a:solidFill>
          <a:ln w="114300" cap="flat" cmpd="sng">
            <a:solidFill>
              <a:schemeClr val="bg1">
                <a:alpha val="65000"/>
              </a:schemeClr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rtlCol="0" anchor="ctr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endParaRPr lang="ko-KR" altLang="en-US" b="1" dirty="0">
              <a:solidFill>
                <a:srgbClr val="2F384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" name="TextBox 4"/>
          <p:cNvSpPr txBox="1"/>
          <p:nvPr/>
        </p:nvSpPr>
        <p:spPr>
          <a:xfrm rot="18885357">
            <a:off x="511885" y="1495038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/>
              <a:t>메인</a:t>
            </a:r>
            <a:endParaRPr lang="en-US" altLang="ko-KR" sz="1200" b="1" dirty="0" smtClean="0"/>
          </a:p>
        </p:txBody>
      </p:sp>
      <p:sp>
        <p:nvSpPr>
          <p:cNvPr id="6" name="직사각형 5"/>
          <p:cNvSpPr/>
          <p:nvPr/>
        </p:nvSpPr>
        <p:spPr>
          <a:xfrm>
            <a:off x="1447800" y="1079500"/>
            <a:ext cx="6248400" cy="44935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dirty="0"/>
              <a:t>메인 화면</a:t>
            </a:r>
          </a:p>
          <a:p>
            <a:r>
              <a:rPr lang="en-US" altLang="ko-KR" sz="1100" dirty="0"/>
              <a:t>1. </a:t>
            </a:r>
            <a:r>
              <a:rPr lang="ko-KR" altLang="en-US" sz="1100" dirty="0"/>
              <a:t>가게 정보</a:t>
            </a:r>
          </a:p>
          <a:p>
            <a:r>
              <a:rPr lang="en-US" altLang="ko-KR" sz="1100" dirty="0"/>
              <a:t>- </a:t>
            </a:r>
            <a:r>
              <a:rPr lang="ko-KR" altLang="en-US" sz="1100" dirty="0"/>
              <a:t>가게 정보를 표시한다</a:t>
            </a:r>
          </a:p>
          <a:p>
            <a:pPr marL="171450" indent="-171450">
              <a:buFontTx/>
              <a:buChar char="-"/>
            </a:pPr>
            <a:r>
              <a:rPr lang="ko-KR" altLang="en-US" sz="1100" dirty="0" smtClean="0"/>
              <a:t>지도에 </a:t>
            </a:r>
            <a:r>
              <a:rPr lang="ko-KR" altLang="en-US" sz="1100" dirty="0"/>
              <a:t>가게 주소를 표시한다</a:t>
            </a:r>
            <a:r>
              <a:rPr lang="en-US" altLang="ko-KR" sz="1100" dirty="0" smtClean="0"/>
              <a:t>.</a:t>
            </a:r>
            <a:endParaRPr lang="en-US" altLang="ko-KR" sz="1100" dirty="0"/>
          </a:p>
          <a:p>
            <a:r>
              <a:rPr lang="en-US" altLang="ko-KR" sz="1100" dirty="0" smtClean="0"/>
              <a:t>2. </a:t>
            </a:r>
            <a:r>
              <a:rPr lang="ko-KR" altLang="en-US" sz="1100" dirty="0" smtClean="0"/>
              <a:t>통계</a:t>
            </a:r>
          </a:p>
          <a:p>
            <a:pPr marL="171450" indent="-171450">
              <a:buFontTx/>
              <a:buChar char="-"/>
            </a:pPr>
            <a:r>
              <a:rPr lang="ko-KR" altLang="en-US" sz="1100" dirty="0" smtClean="0"/>
              <a:t>상품 </a:t>
            </a:r>
            <a:r>
              <a:rPr lang="en-US" altLang="ko-KR" sz="1100" dirty="0"/>
              <a:t>top 5 : </a:t>
            </a:r>
            <a:r>
              <a:rPr lang="ko-KR" altLang="en-US" sz="1100" dirty="0"/>
              <a:t>상품 카테고리</a:t>
            </a:r>
            <a:r>
              <a:rPr lang="en-US" altLang="ko-KR" sz="1100" dirty="0"/>
              <a:t>(</a:t>
            </a:r>
            <a:r>
              <a:rPr lang="ko-KR" altLang="en-US" sz="1100" dirty="0"/>
              <a:t>전체</a:t>
            </a:r>
            <a:r>
              <a:rPr lang="en-US" altLang="ko-KR" sz="1100" dirty="0"/>
              <a:t>), </a:t>
            </a:r>
            <a:r>
              <a:rPr lang="ko-KR" altLang="en-US" sz="1100" dirty="0"/>
              <a:t>특정 기간</a:t>
            </a:r>
            <a:r>
              <a:rPr lang="en-US" altLang="ko-KR" sz="1100" dirty="0"/>
              <a:t>(</a:t>
            </a:r>
            <a:r>
              <a:rPr lang="ko-KR" altLang="en-US" sz="1100" dirty="0"/>
              <a:t>전체</a:t>
            </a:r>
            <a:r>
              <a:rPr lang="en-US" altLang="ko-KR" sz="1100" dirty="0"/>
              <a:t>)</a:t>
            </a:r>
            <a:r>
              <a:rPr lang="ko-KR" altLang="en-US" sz="1100" dirty="0"/>
              <a:t>에 예약된 상품의 </a:t>
            </a:r>
            <a:r>
              <a:rPr lang="en-US" altLang="ko-KR" sz="1100" dirty="0"/>
              <a:t>top 5 </a:t>
            </a:r>
            <a:r>
              <a:rPr lang="ko-KR" altLang="en-US" sz="1100" dirty="0"/>
              <a:t>상품을 상품 수와 비율을 표시한다</a:t>
            </a:r>
            <a:r>
              <a:rPr lang="en-US" altLang="ko-KR" sz="1100" dirty="0" smtClean="0"/>
              <a:t>.</a:t>
            </a:r>
            <a:endParaRPr lang="en-US" altLang="ko-KR" sz="1100" dirty="0"/>
          </a:p>
          <a:p>
            <a:r>
              <a:rPr lang="en-US" altLang="ko-KR" sz="1100" dirty="0"/>
              <a:t>3. </a:t>
            </a:r>
            <a:r>
              <a:rPr lang="ko-KR" altLang="en-US" sz="1100" dirty="0" err="1"/>
              <a:t>메뉴판</a:t>
            </a:r>
            <a:endParaRPr lang="ko-KR" altLang="en-US" sz="1100" dirty="0"/>
          </a:p>
          <a:p>
            <a:r>
              <a:rPr lang="en-US" altLang="ko-KR" sz="1100" dirty="0"/>
              <a:t>- </a:t>
            </a:r>
            <a:r>
              <a:rPr lang="ko-KR" altLang="en-US" sz="1100" dirty="0"/>
              <a:t>상품 카테고리 </a:t>
            </a:r>
            <a:r>
              <a:rPr lang="ko-KR" altLang="en-US" sz="1100" dirty="0" err="1"/>
              <a:t>정보별</a:t>
            </a:r>
            <a:r>
              <a:rPr lang="ko-KR" altLang="en-US" sz="1100" dirty="0"/>
              <a:t> 상품 정보를 표시한다</a:t>
            </a:r>
            <a:r>
              <a:rPr lang="en-US" altLang="ko-KR" sz="1100" dirty="0"/>
              <a:t>.</a:t>
            </a:r>
          </a:p>
          <a:p>
            <a:r>
              <a:rPr lang="en-US" altLang="ko-KR" sz="1100" dirty="0"/>
              <a:t>- </a:t>
            </a:r>
            <a:r>
              <a:rPr lang="ko-KR" altLang="en-US" sz="1100" dirty="0"/>
              <a:t>각 상품의 개수를 설정할 수 있으며 합계 금액에 반영한다</a:t>
            </a:r>
            <a:r>
              <a:rPr lang="en-US" altLang="ko-KR" sz="1100" dirty="0"/>
              <a:t>.</a:t>
            </a:r>
          </a:p>
          <a:p>
            <a:r>
              <a:rPr lang="en-US" altLang="ko-KR" sz="1100" dirty="0"/>
              <a:t>- </a:t>
            </a:r>
            <a:r>
              <a:rPr lang="ko-KR" altLang="en-US" sz="1100" dirty="0"/>
              <a:t>예약하기 버튼을 클릭하여 예약 화면으로 이동한다</a:t>
            </a:r>
            <a:r>
              <a:rPr lang="en-US" altLang="ko-KR" sz="1100" dirty="0"/>
              <a:t>.</a:t>
            </a:r>
          </a:p>
          <a:p>
            <a:r>
              <a:rPr lang="en-US" altLang="ko-KR" sz="1100" dirty="0"/>
              <a:t>4. </a:t>
            </a:r>
            <a:r>
              <a:rPr lang="ko-KR" altLang="en-US" sz="1100" dirty="0"/>
              <a:t>리뷰 </a:t>
            </a:r>
            <a:r>
              <a:rPr lang="en-US" altLang="ko-KR" sz="1100" dirty="0"/>
              <a:t>&amp; </a:t>
            </a:r>
            <a:r>
              <a:rPr lang="ko-KR" altLang="en-US" sz="1100" dirty="0" err="1"/>
              <a:t>댓글</a:t>
            </a:r>
            <a:endParaRPr lang="ko-KR" altLang="en-US" sz="1100" dirty="0"/>
          </a:p>
          <a:p>
            <a:r>
              <a:rPr lang="en-US" altLang="ko-KR" sz="1100" dirty="0"/>
              <a:t>- </a:t>
            </a:r>
            <a:r>
              <a:rPr lang="ko-KR" altLang="en-US" sz="1100" dirty="0"/>
              <a:t>리뷰 정보와 </a:t>
            </a:r>
            <a:r>
              <a:rPr lang="ko-KR" altLang="en-US" sz="1100" dirty="0" err="1"/>
              <a:t>댓글</a:t>
            </a:r>
            <a:r>
              <a:rPr lang="ko-KR" altLang="en-US" sz="1100" dirty="0"/>
              <a:t> 정보를 표시합니다</a:t>
            </a:r>
            <a:r>
              <a:rPr lang="en-US" altLang="ko-KR" sz="1100" dirty="0"/>
              <a:t>.</a:t>
            </a:r>
          </a:p>
          <a:p>
            <a:r>
              <a:rPr lang="en-US" altLang="ko-KR" sz="1100" dirty="0"/>
              <a:t>- </a:t>
            </a:r>
            <a:r>
              <a:rPr lang="ko-KR" altLang="en-US" sz="1100" dirty="0"/>
              <a:t>리뷰</a:t>
            </a:r>
          </a:p>
          <a:p>
            <a:r>
              <a:rPr lang="en-US" altLang="ko-KR" sz="1100" dirty="0"/>
              <a:t>- </a:t>
            </a:r>
            <a:r>
              <a:rPr lang="ko-KR" altLang="en-US" sz="1100" dirty="0"/>
              <a:t>사용자 </a:t>
            </a:r>
            <a:r>
              <a:rPr lang="en-US" altLang="ko-KR" sz="1100" dirty="0"/>
              <a:t>: </a:t>
            </a:r>
            <a:r>
              <a:rPr lang="ko-KR" altLang="en-US" sz="1100" dirty="0"/>
              <a:t>리뷰를 등록할 수 있으며</a:t>
            </a:r>
            <a:r>
              <a:rPr lang="en-US" altLang="ko-KR" sz="1100" dirty="0"/>
              <a:t>, </a:t>
            </a:r>
            <a:r>
              <a:rPr lang="ko-KR" altLang="en-US" sz="1100" dirty="0"/>
              <a:t>자신이 작성한 리뷰를 수정</a:t>
            </a:r>
            <a:r>
              <a:rPr lang="en-US" altLang="ko-KR" sz="1100" dirty="0"/>
              <a:t>/</a:t>
            </a:r>
            <a:r>
              <a:rPr lang="ko-KR" altLang="en-US" sz="1100" dirty="0"/>
              <a:t>삭제할 수 있다</a:t>
            </a:r>
            <a:r>
              <a:rPr lang="en-US" altLang="ko-KR" sz="1100" dirty="0"/>
              <a:t>.</a:t>
            </a:r>
          </a:p>
          <a:p>
            <a:r>
              <a:rPr lang="en-US" altLang="ko-KR" sz="1100" dirty="0"/>
              <a:t>- </a:t>
            </a:r>
            <a:r>
              <a:rPr lang="ko-KR" altLang="en-US" sz="1100" dirty="0"/>
              <a:t>관리자 </a:t>
            </a:r>
            <a:r>
              <a:rPr lang="en-US" altLang="ko-KR" sz="1100" dirty="0"/>
              <a:t>: </a:t>
            </a:r>
            <a:r>
              <a:rPr lang="ko-KR" altLang="en-US" sz="1100" dirty="0"/>
              <a:t>모든 사용자의 리뷰를 삭제할 수 있다</a:t>
            </a:r>
            <a:r>
              <a:rPr lang="en-US" altLang="ko-KR" sz="1100" dirty="0"/>
              <a:t>.</a:t>
            </a:r>
          </a:p>
          <a:p>
            <a:r>
              <a:rPr lang="en-US" altLang="ko-KR" sz="1100" dirty="0"/>
              <a:t>※ </a:t>
            </a:r>
            <a:r>
              <a:rPr lang="ko-KR" altLang="en-US" sz="1100" dirty="0"/>
              <a:t>리뷰를 삭제할 때</a:t>
            </a:r>
            <a:r>
              <a:rPr lang="en-US" altLang="ko-KR" sz="1100" dirty="0"/>
              <a:t>, </a:t>
            </a:r>
            <a:r>
              <a:rPr lang="ko-KR" altLang="en-US" sz="1100" dirty="0"/>
              <a:t>리뷰에 포함된 </a:t>
            </a:r>
            <a:r>
              <a:rPr lang="ko-KR" altLang="en-US" sz="1100" dirty="0" err="1"/>
              <a:t>댓글도</a:t>
            </a:r>
            <a:r>
              <a:rPr lang="ko-KR" altLang="en-US" sz="1100" dirty="0"/>
              <a:t> 함께 삭제한다</a:t>
            </a:r>
            <a:r>
              <a:rPr lang="en-US" altLang="ko-KR" sz="1100" dirty="0"/>
              <a:t>.</a:t>
            </a:r>
          </a:p>
          <a:p>
            <a:r>
              <a:rPr lang="en-US" altLang="ko-KR" sz="1100" dirty="0"/>
              <a:t>- </a:t>
            </a:r>
            <a:r>
              <a:rPr lang="ko-KR" altLang="en-US" sz="1100" dirty="0" err="1"/>
              <a:t>댓글</a:t>
            </a:r>
            <a:endParaRPr lang="ko-KR" altLang="en-US" sz="1100" dirty="0"/>
          </a:p>
          <a:p>
            <a:r>
              <a:rPr lang="en-US" altLang="ko-KR" sz="1100" dirty="0"/>
              <a:t>- </a:t>
            </a:r>
            <a:r>
              <a:rPr lang="ko-KR" altLang="en-US" sz="1100" dirty="0"/>
              <a:t>관리자 </a:t>
            </a:r>
            <a:r>
              <a:rPr lang="en-US" altLang="ko-KR" sz="1100" dirty="0"/>
              <a:t>: </a:t>
            </a:r>
            <a:r>
              <a:rPr lang="ko-KR" altLang="en-US" sz="1100" dirty="0" err="1"/>
              <a:t>댓글</a:t>
            </a:r>
            <a:r>
              <a:rPr lang="ko-KR" altLang="en-US" sz="1100" dirty="0"/>
              <a:t> 유무에 따라 사용자 리뷰에 </a:t>
            </a:r>
            <a:r>
              <a:rPr lang="ko-KR" altLang="en-US" sz="1100" dirty="0" err="1"/>
              <a:t>댓글</a:t>
            </a:r>
            <a:r>
              <a:rPr lang="ko-KR" altLang="en-US" sz="1100" dirty="0"/>
              <a:t> 버튼이 비활성화</a:t>
            </a:r>
            <a:r>
              <a:rPr lang="en-US" altLang="ko-KR" sz="1100" dirty="0"/>
              <a:t>/</a:t>
            </a:r>
            <a:r>
              <a:rPr lang="ko-KR" altLang="en-US" sz="1100" dirty="0"/>
              <a:t>활성화 된다</a:t>
            </a:r>
            <a:r>
              <a:rPr lang="en-US" altLang="ko-KR" sz="1100" dirty="0"/>
              <a:t>.</a:t>
            </a:r>
          </a:p>
          <a:p>
            <a:r>
              <a:rPr lang="en-US" altLang="ko-KR" sz="1100" dirty="0"/>
              <a:t>- </a:t>
            </a:r>
            <a:r>
              <a:rPr lang="ko-KR" altLang="en-US" sz="1100" dirty="0" err="1"/>
              <a:t>댓글</a:t>
            </a:r>
            <a:r>
              <a:rPr lang="ko-KR" altLang="en-US" sz="1100" dirty="0"/>
              <a:t> 무 </a:t>
            </a:r>
            <a:r>
              <a:rPr lang="en-US" altLang="ko-KR" sz="1100" dirty="0"/>
              <a:t>: </a:t>
            </a:r>
            <a:r>
              <a:rPr lang="ko-KR" altLang="en-US" sz="1100" dirty="0"/>
              <a:t>활성화된 </a:t>
            </a:r>
            <a:r>
              <a:rPr lang="ko-KR" altLang="en-US" sz="1100" dirty="0" err="1"/>
              <a:t>댓글</a:t>
            </a:r>
            <a:r>
              <a:rPr lang="ko-KR" altLang="en-US" sz="1100" dirty="0"/>
              <a:t> 버튼을 통해 </a:t>
            </a:r>
            <a:r>
              <a:rPr lang="ko-KR" altLang="en-US" sz="1100" dirty="0" err="1"/>
              <a:t>댓글을</a:t>
            </a:r>
            <a:r>
              <a:rPr lang="ko-KR" altLang="en-US" sz="1100" dirty="0"/>
              <a:t> 등록할 수 있다</a:t>
            </a:r>
            <a:r>
              <a:rPr lang="en-US" altLang="ko-KR" sz="1100" dirty="0"/>
              <a:t>.</a:t>
            </a:r>
          </a:p>
          <a:p>
            <a:r>
              <a:rPr lang="en-US" altLang="ko-KR" sz="1100" dirty="0"/>
              <a:t>- </a:t>
            </a:r>
            <a:r>
              <a:rPr lang="ko-KR" altLang="en-US" sz="1100" dirty="0" err="1"/>
              <a:t>댓글</a:t>
            </a:r>
            <a:r>
              <a:rPr lang="ko-KR" altLang="en-US" sz="1100" dirty="0"/>
              <a:t> 유 </a:t>
            </a:r>
            <a:r>
              <a:rPr lang="en-US" altLang="ko-KR" sz="1100" dirty="0"/>
              <a:t>: </a:t>
            </a:r>
            <a:r>
              <a:rPr lang="ko-KR" altLang="en-US" sz="1100" dirty="0" err="1"/>
              <a:t>댓글을</a:t>
            </a:r>
            <a:r>
              <a:rPr lang="ko-KR" altLang="en-US" sz="1100" dirty="0"/>
              <a:t> 수정할 수 있다</a:t>
            </a:r>
            <a:r>
              <a:rPr lang="en-US" altLang="ko-KR" sz="1100" dirty="0"/>
              <a:t>.</a:t>
            </a:r>
          </a:p>
          <a:p>
            <a:endParaRPr lang="ko-KR" altLang="en-US" sz="1100" dirty="0"/>
          </a:p>
          <a:p>
            <a:r>
              <a:rPr lang="ko-KR" altLang="en-US" sz="1100" dirty="0"/>
              <a:t>예약 화면</a:t>
            </a:r>
          </a:p>
          <a:p>
            <a:r>
              <a:rPr lang="en-US" altLang="ko-KR" sz="1100" dirty="0"/>
              <a:t>- </a:t>
            </a:r>
            <a:r>
              <a:rPr lang="ko-KR" altLang="en-US" sz="1100" dirty="0"/>
              <a:t>날짜를 선택하면 평일</a:t>
            </a:r>
            <a:r>
              <a:rPr lang="en-US" altLang="ko-KR" sz="1100" dirty="0"/>
              <a:t>/</a:t>
            </a:r>
            <a:r>
              <a:rPr lang="ko-KR" altLang="en-US" sz="1100" dirty="0"/>
              <a:t>주말에 의해 예약이 가능한 시간을 구한다</a:t>
            </a:r>
            <a:r>
              <a:rPr lang="en-US" altLang="ko-KR" sz="1100" dirty="0"/>
              <a:t>.</a:t>
            </a:r>
          </a:p>
          <a:p>
            <a:r>
              <a:rPr lang="en-US" altLang="ko-KR" sz="1100" dirty="0"/>
              <a:t>- </a:t>
            </a:r>
            <a:r>
              <a:rPr lang="ko-KR" altLang="en-US" sz="1100" dirty="0"/>
              <a:t>예약 가능한 시간을 선택하면 해당 시간에 예약한 인원 수와 예약 가능한 인원 수를 구한다</a:t>
            </a:r>
            <a:r>
              <a:rPr lang="en-US" altLang="ko-KR" sz="1100" dirty="0"/>
              <a:t>.</a:t>
            </a:r>
          </a:p>
          <a:p>
            <a:r>
              <a:rPr lang="en-US" altLang="ko-KR" sz="1100" dirty="0"/>
              <a:t>- </a:t>
            </a:r>
            <a:r>
              <a:rPr lang="ko-KR" altLang="en-US" sz="1100" dirty="0"/>
              <a:t>이전 화면에서 받은 합계 금액을 표시한다</a:t>
            </a:r>
            <a:r>
              <a:rPr lang="en-US" altLang="ko-KR" sz="11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64491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 descr="C:\Users\Administrator\Desktop\프로젝트\restaurant-carousel-1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256" r="-12256"/>
          <a:stretch/>
        </p:blipFill>
        <p:spPr bwMode="auto">
          <a:xfrm>
            <a:off x="-893019" y="168450"/>
            <a:ext cx="10930037" cy="6519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" descr="C:\Users\Administrator\Desktop\Desktop\지금 사용한 라벨 이미지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85800" y="39640"/>
            <a:ext cx="3050308" cy="3052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1409700" y="1028700"/>
            <a:ext cx="6324600" cy="4800600"/>
          </a:xfrm>
          <a:prstGeom prst="rect">
            <a:avLst/>
          </a:prstGeom>
          <a:solidFill>
            <a:schemeClr val="bg1">
              <a:alpha val="76000"/>
            </a:schemeClr>
          </a:solidFill>
          <a:ln w="114300" cap="flat" cmpd="sng">
            <a:solidFill>
              <a:schemeClr val="bg1">
                <a:alpha val="65000"/>
              </a:schemeClr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rtlCol="0" anchor="ctr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endParaRPr lang="ko-KR" altLang="en-US" b="1" dirty="0">
              <a:solidFill>
                <a:srgbClr val="2F384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" name="TextBox 4"/>
          <p:cNvSpPr txBox="1"/>
          <p:nvPr/>
        </p:nvSpPr>
        <p:spPr>
          <a:xfrm rot="18885357">
            <a:off x="511885" y="1495038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/>
              <a:t>공</a:t>
            </a:r>
            <a:r>
              <a:rPr lang="ko-KR" altLang="en-US" sz="1200" b="1" dirty="0"/>
              <a:t>통</a:t>
            </a:r>
            <a:endParaRPr lang="en-US" altLang="ko-KR" sz="1200" b="1" dirty="0" smtClean="0"/>
          </a:p>
        </p:txBody>
      </p:sp>
      <p:sp>
        <p:nvSpPr>
          <p:cNvPr id="6" name="직사각형 5"/>
          <p:cNvSpPr/>
          <p:nvPr/>
        </p:nvSpPr>
        <p:spPr>
          <a:xfrm>
            <a:off x="1447800" y="1079500"/>
            <a:ext cx="6248400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dirty="0"/>
              <a:t>게시판 화면</a:t>
            </a:r>
          </a:p>
          <a:p>
            <a:r>
              <a:rPr lang="en-US" altLang="ko-KR" sz="1100" dirty="0"/>
              <a:t>- </a:t>
            </a:r>
            <a:r>
              <a:rPr lang="ko-KR" altLang="en-US" sz="1100" dirty="0" err="1"/>
              <a:t>게시글의</a:t>
            </a:r>
            <a:r>
              <a:rPr lang="ko-KR" altLang="en-US" sz="1100" dirty="0"/>
              <a:t> 정보와 사용자 정보를 표시한다</a:t>
            </a:r>
            <a:r>
              <a:rPr lang="en-US" altLang="ko-KR" sz="1100" dirty="0"/>
              <a:t>.</a:t>
            </a:r>
          </a:p>
          <a:p>
            <a:r>
              <a:rPr lang="en-US" altLang="ko-KR" sz="1100" dirty="0"/>
              <a:t>- </a:t>
            </a:r>
            <a:r>
              <a:rPr lang="ko-KR" altLang="en-US" sz="1100" dirty="0" err="1"/>
              <a:t>게시글을</a:t>
            </a:r>
            <a:r>
              <a:rPr lang="ko-KR" altLang="en-US" sz="1100" dirty="0"/>
              <a:t> 등록할 수 있다</a:t>
            </a:r>
            <a:r>
              <a:rPr lang="en-US" altLang="ko-KR" sz="1100" dirty="0"/>
              <a:t>.</a:t>
            </a:r>
          </a:p>
          <a:p>
            <a:r>
              <a:rPr lang="en-US" altLang="ko-KR" sz="1100" dirty="0"/>
              <a:t>- </a:t>
            </a:r>
            <a:r>
              <a:rPr lang="ko-KR" altLang="en-US" sz="1100" dirty="0"/>
              <a:t>관리자 </a:t>
            </a:r>
            <a:r>
              <a:rPr lang="en-US" altLang="ko-KR" sz="1100" dirty="0"/>
              <a:t>: </a:t>
            </a:r>
            <a:r>
              <a:rPr lang="ko-KR" altLang="en-US" sz="1100" dirty="0"/>
              <a:t>공지사항으로 사용하며 조회 시 </a:t>
            </a:r>
            <a:r>
              <a:rPr lang="ko-KR" altLang="en-US" sz="1100" dirty="0" err="1"/>
              <a:t>게시글</a:t>
            </a:r>
            <a:r>
              <a:rPr lang="ko-KR" altLang="en-US" sz="1100" dirty="0"/>
              <a:t> 상단에 표시한다</a:t>
            </a:r>
            <a:r>
              <a:rPr lang="en-US" altLang="ko-KR" sz="1100" dirty="0"/>
              <a:t>. </a:t>
            </a:r>
          </a:p>
          <a:p>
            <a:r>
              <a:rPr lang="en-US" altLang="ko-KR" sz="1100" dirty="0"/>
              <a:t>- </a:t>
            </a:r>
            <a:r>
              <a:rPr lang="ko-KR" altLang="en-US" sz="1100" dirty="0" err="1"/>
              <a:t>댓글을</a:t>
            </a:r>
            <a:r>
              <a:rPr lang="ko-KR" altLang="en-US" sz="1100" dirty="0"/>
              <a:t> 등록할 수 있다</a:t>
            </a:r>
            <a:r>
              <a:rPr lang="en-US" altLang="ko-KR" sz="1100" dirty="0"/>
              <a:t>.</a:t>
            </a:r>
          </a:p>
          <a:p>
            <a:r>
              <a:rPr lang="en-US" altLang="ko-KR" sz="1100" dirty="0"/>
              <a:t>- </a:t>
            </a:r>
            <a:r>
              <a:rPr lang="ko-KR" altLang="en-US" sz="1100" dirty="0" err="1"/>
              <a:t>게시글과</a:t>
            </a:r>
            <a:r>
              <a:rPr lang="ko-KR" altLang="en-US" sz="1100" dirty="0"/>
              <a:t> </a:t>
            </a:r>
            <a:r>
              <a:rPr lang="ko-KR" altLang="en-US" sz="1100" dirty="0" err="1"/>
              <a:t>댓글을</a:t>
            </a:r>
            <a:r>
              <a:rPr lang="ko-KR" altLang="en-US" sz="1100" dirty="0"/>
              <a:t> 수정</a:t>
            </a:r>
            <a:r>
              <a:rPr lang="en-US" altLang="ko-KR" sz="1100" dirty="0"/>
              <a:t>/</a:t>
            </a:r>
            <a:r>
              <a:rPr lang="ko-KR" altLang="en-US" sz="1100" dirty="0"/>
              <a:t>삭제할 수 있다</a:t>
            </a:r>
            <a:r>
              <a:rPr lang="en-US" altLang="ko-KR" sz="1100" dirty="0"/>
              <a:t>.</a:t>
            </a:r>
          </a:p>
          <a:p>
            <a:r>
              <a:rPr lang="en-US" altLang="ko-KR" sz="1100" dirty="0"/>
              <a:t>- </a:t>
            </a:r>
            <a:r>
              <a:rPr lang="ko-KR" altLang="en-US" sz="1100" dirty="0"/>
              <a:t>사용자 </a:t>
            </a:r>
            <a:r>
              <a:rPr lang="en-US" altLang="ko-KR" sz="1100" dirty="0"/>
              <a:t>: </a:t>
            </a:r>
            <a:r>
              <a:rPr lang="ko-KR" altLang="en-US" sz="1100" dirty="0"/>
              <a:t>자신이 작성한 </a:t>
            </a:r>
            <a:r>
              <a:rPr lang="ko-KR" altLang="en-US" sz="1100" dirty="0" err="1"/>
              <a:t>게시글과</a:t>
            </a:r>
            <a:r>
              <a:rPr lang="ko-KR" altLang="en-US" sz="1100" dirty="0"/>
              <a:t> </a:t>
            </a:r>
            <a:r>
              <a:rPr lang="ko-KR" altLang="en-US" sz="1100" dirty="0" err="1"/>
              <a:t>댓글을</a:t>
            </a:r>
            <a:r>
              <a:rPr lang="ko-KR" altLang="en-US" sz="1100" dirty="0"/>
              <a:t> 수정</a:t>
            </a:r>
            <a:r>
              <a:rPr lang="en-US" altLang="ko-KR" sz="1100" dirty="0"/>
              <a:t>/</a:t>
            </a:r>
            <a:r>
              <a:rPr lang="ko-KR" altLang="en-US" sz="1100" dirty="0"/>
              <a:t>삭제할 수 있다</a:t>
            </a:r>
            <a:r>
              <a:rPr lang="en-US" altLang="ko-KR" sz="1100" dirty="0"/>
              <a:t>.</a:t>
            </a:r>
          </a:p>
          <a:p>
            <a:r>
              <a:rPr lang="en-US" altLang="ko-KR" sz="1100" dirty="0"/>
              <a:t>- </a:t>
            </a:r>
            <a:r>
              <a:rPr lang="ko-KR" altLang="en-US" sz="1100" dirty="0"/>
              <a:t>관리자 </a:t>
            </a:r>
            <a:r>
              <a:rPr lang="en-US" altLang="ko-KR" sz="1100" dirty="0"/>
              <a:t>: </a:t>
            </a:r>
            <a:r>
              <a:rPr lang="ko-KR" altLang="en-US" sz="1100" dirty="0"/>
              <a:t>자신이 작성한 </a:t>
            </a:r>
            <a:r>
              <a:rPr lang="ko-KR" altLang="en-US" sz="1100" dirty="0" err="1"/>
              <a:t>게시글과</a:t>
            </a:r>
            <a:r>
              <a:rPr lang="ko-KR" altLang="en-US" sz="1100" dirty="0"/>
              <a:t> </a:t>
            </a:r>
            <a:r>
              <a:rPr lang="ko-KR" altLang="en-US" sz="1100" dirty="0" err="1"/>
              <a:t>댓글을</a:t>
            </a:r>
            <a:r>
              <a:rPr lang="ko-KR" altLang="en-US" sz="1100" dirty="0"/>
              <a:t> 수정할 수 있으며</a:t>
            </a:r>
            <a:r>
              <a:rPr lang="en-US" altLang="ko-KR" sz="1100" dirty="0"/>
              <a:t>, </a:t>
            </a:r>
            <a:r>
              <a:rPr lang="ko-KR" altLang="en-US" sz="1100" dirty="0"/>
              <a:t>모든 사용자의 </a:t>
            </a:r>
            <a:r>
              <a:rPr lang="ko-KR" altLang="en-US" sz="1100" dirty="0" err="1"/>
              <a:t>게시글과</a:t>
            </a:r>
            <a:r>
              <a:rPr lang="ko-KR" altLang="en-US" sz="1100" dirty="0"/>
              <a:t> </a:t>
            </a:r>
            <a:r>
              <a:rPr lang="ko-KR" altLang="en-US" sz="1100" dirty="0" err="1"/>
              <a:t>댓글을</a:t>
            </a:r>
            <a:r>
              <a:rPr lang="ko-KR" altLang="en-US" sz="1100" dirty="0"/>
              <a:t> 삭제할 수 있다</a:t>
            </a:r>
            <a:r>
              <a:rPr lang="en-US" altLang="ko-KR" sz="1100" dirty="0"/>
              <a:t>.</a:t>
            </a:r>
          </a:p>
          <a:p>
            <a:r>
              <a:rPr lang="en-US" altLang="ko-KR" sz="1100" dirty="0"/>
              <a:t>- </a:t>
            </a:r>
            <a:r>
              <a:rPr lang="ko-KR" altLang="en-US" sz="1100" dirty="0" err="1"/>
              <a:t>게시글을</a:t>
            </a:r>
            <a:r>
              <a:rPr lang="ko-KR" altLang="en-US" sz="1100" dirty="0"/>
              <a:t> 제목</a:t>
            </a:r>
            <a:r>
              <a:rPr lang="en-US" altLang="ko-KR" sz="1100" dirty="0"/>
              <a:t>, </a:t>
            </a:r>
            <a:r>
              <a:rPr lang="ko-KR" altLang="en-US" sz="1100" dirty="0"/>
              <a:t>내용</a:t>
            </a:r>
            <a:r>
              <a:rPr lang="en-US" altLang="ko-KR" sz="1100" dirty="0"/>
              <a:t>, </a:t>
            </a:r>
            <a:r>
              <a:rPr lang="ko-KR" altLang="en-US" sz="1100" dirty="0"/>
              <a:t>작성자</a:t>
            </a:r>
            <a:r>
              <a:rPr lang="en-US" altLang="ko-KR" sz="1100" dirty="0"/>
              <a:t>, </a:t>
            </a:r>
            <a:r>
              <a:rPr lang="ko-KR" altLang="en-US" sz="1100" dirty="0"/>
              <a:t>제목</a:t>
            </a:r>
            <a:r>
              <a:rPr lang="en-US" altLang="ko-KR" sz="1100" dirty="0"/>
              <a:t>+</a:t>
            </a:r>
            <a:r>
              <a:rPr lang="ko-KR" altLang="en-US" sz="1100" dirty="0"/>
              <a:t>내용으로 검색할 수 있다</a:t>
            </a:r>
            <a:r>
              <a:rPr lang="en-US" altLang="ko-KR" sz="1100" dirty="0" smtClean="0"/>
              <a:t>.</a:t>
            </a:r>
            <a:endParaRPr lang="en-US" altLang="ko-KR" sz="1100" dirty="0"/>
          </a:p>
        </p:txBody>
      </p:sp>
    </p:spTree>
    <p:extLst>
      <p:ext uri="{BB962C8B-B14F-4D97-AF65-F5344CB8AC3E}">
        <p14:creationId xmlns:p14="http://schemas.microsoft.com/office/powerpoint/2010/main" val="2948821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C:\Users\Administrator\Desktop\프로젝트\menu-restaurant-vintage-table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34" r="14510" b="4322"/>
          <a:stretch/>
        </p:blipFill>
        <p:spPr bwMode="auto">
          <a:xfrm>
            <a:off x="193750" y="168450"/>
            <a:ext cx="8778240" cy="6519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hape 9"/>
          <p:cNvSpPr/>
          <p:nvPr/>
        </p:nvSpPr>
        <p:spPr>
          <a:xfrm>
            <a:off x="181050" y="168450"/>
            <a:ext cx="8781899" cy="6521100"/>
          </a:xfrm>
          <a:prstGeom prst="rect">
            <a:avLst/>
          </a:prstGeom>
          <a:solidFill>
            <a:schemeClr val="bg1">
              <a:alpha val="83000"/>
            </a:scheme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" name="Shape 10"/>
          <p:cNvSpPr txBox="1">
            <a:spLocks noGrp="1"/>
          </p:cNvSpPr>
          <p:nvPr>
            <p:ph type="ctrTitle"/>
          </p:nvPr>
        </p:nvSpPr>
        <p:spPr>
          <a:xfrm>
            <a:off x="1844400" y="1325774"/>
            <a:ext cx="5759999" cy="1546500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>
            <a:lvl1pPr lvl="0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1pPr>
            <a:lvl2pPr lvl="1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2pPr>
            <a:lvl3pPr lvl="2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3pPr>
            <a:lvl4pPr lvl="3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4pPr>
            <a:lvl5pPr lvl="4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5pPr>
            <a:lvl6pPr lvl="5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6pPr>
            <a:lvl7pPr lvl="6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7pPr>
            <a:lvl8pPr lvl="7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8pPr>
            <a:lvl9pPr lvl="8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9pPr>
          </a:lstStyle>
          <a:p>
            <a:r>
              <a:rPr lang="en-US" b="1" dirty="0" smtClean="0"/>
              <a:t>Use Case Diagram</a:t>
            </a:r>
            <a:endParaRPr b="1" dirty="0"/>
          </a:p>
        </p:txBody>
      </p:sp>
      <p:sp>
        <p:nvSpPr>
          <p:cNvPr id="8" name="Shape 11"/>
          <p:cNvSpPr/>
          <p:nvPr/>
        </p:nvSpPr>
        <p:spPr>
          <a:xfrm>
            <a:off x="1524000" y="1011252"/>
            <a:ext cx="6400800" cy="1881674"/>
          </a:xfrm>
          <a:prstGeom prst="wedgeRectCallout">
            <a:avLst>
              <a:gd name="adj1" fmla="val 8366"/>
              <a:gd name="adj2" fmla="val 80819"/>
            </a:avLst>
          </a:prstGeom>
          <a:noFill/>
          <a:ln w="190500" cap="flat" cmpd="sng">
            <a:solidFill>
              <a:srgbClr val="F0576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026" name="Picture 2" descr="C:\Users\Administrator\Desktop\프로젝트\Desktop\project img\Food-Dome-51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4195" y="3886200"/>
            <a:ext cx="1300318" cy="1300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8112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C:\Users\Administrator\Desktop\프로젝트\Skylounge_contact_0034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1651" t="-4129" r="-31651" b="-4129"/>
          <a:stretch/>
        </p:blipFill>
        <p:spPr bwMode="auto">
          <a:xfrm>
            <a:off x="-2595563" y="-100013"/>
            <a:ext cx="14335126" cy="7058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1409700" y="1028700"/>
            <a:ext cx="6324600" cy="4800600"/>
          </a:xfrm>
          <a:prstGeom prst="rect">
            <a:avLst/>
          </a:prstGeom>
          <a:solidFill>
            <a:schemeClr val="bg1">
              <a:alpha val="76000"/>
            </a:schemeClr>
          </a:solidFill>
          <a:ln w="114300" cap="flat" cmpd="sng">
            <a:solidFill>
              <a:schemeClr val="bg1">
                <a:alpha val="65000"/>
              </a:schemeClr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rtlCol="0" anchor="ctr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endParaRPr lang="ko-KR" altLang="en-US" b="1">
              <a:solidFill>
                <a:srgbClr val="2F384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7" name="Picture 3" descr="C:\Users\Administrator\Desktop\Desktop\지금 사용한 라벨 이미지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85800" y="39640"/>
            <a:ext cx="3050308" cy="3052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 rot="18885357">
            <a:off x="383720" y="1560100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/>
              <a:t>사용</a:t>
            </a:r>
            <a:r>
              <a:rPr lang="ko-KR" altLang="en-US" sz="1200" b="1" dirty="0"/>
              <a:t>자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9009" y="1163204"/>
            <a:ext cx="6185982" cy="45315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04550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52400" y="185928"/>
            <a:ext cx="2191516" cy="651967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2343916" y="185928"/>
            <a:ext cx="2191516" cy="651967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6726948" y="185928"/>
            <a:ext cx="2191516" cy="65196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/>
          <p:cNvSpPr txBox="1"/>
          <p:nvPr/>
        </p:nvSpPr>
        <p:spPr>
          <a:xfrm>
            <a:off x="6437182" y="-202828"/>
            <a:ext cx="3715336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0" spc="-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Y견고딕" pitchFamily="18" charset="-127"/>
                <a:ea typeface="HY견고딕" pitchFamily="18" charset="-127"/>
              </a:rPr>
              <a:t>목차</a:t>
            </a:r>
            <a:r>
              <a:rPr lang="ko-KR" altLang="en-US" sz="10500" spc="-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Y견고딕" pitchFamily="18" charset="-127"/>
                <a:ea typeface="HY견고딕" pitchFamily="18" charset="-127"/>
              </a:rPr>
              <a:t> </a:t>
            </a:r>
            <a:endParaRPr lang="ko-KR" altLang="en-US" sz="10500" spc="-300" dirty="0">
              <a:solidFill>
                <a:schemeClr val="tx1">
                  <a:lumMod val="85000"/>
                  <a:lumOff val="15000"/>
                </a:schemeClr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535432" y="185928"/>
            <a:ext cx="2191516" cy="651967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9" name="Shape 430"/>
          <p:cNvGrpSpPr>
            <a:grpSpLocks noChangeAspect="1"/>
          </p:cNvGrpSpPr>
          <p:nvPr/>
        </p:nvGrpSpPr>
        <p:grpSpPr>
          <a:xfrm>
            <a:off x="925003" y="1448487"/>
            <a:ext cx="646310" cy="1053609"/>
            <a:chOff x="6730350" y="2315900"/>
            <a:chExt cx="257700" cy="420100"/>
          </a:xfrm>
        </p:grpSpPr>
        <p:sp>
          <p:nvSpPr>
            <p:cNvPr id="20" name="Shape 431"/>
            <p:cNvSpPr/>
            <p:nvPr/>
          </p:nvSpPr>
          <p:spPr>
            <a:xfrm>
              <a:off x="6807900" y="2671250"/>
              <a:ext cx="102600" cy="22625"/>
            </a:xfrm>
            <a:custGeom>
              <a:avLst/>
              <a:gdLst/>
              <a:ahLst/>
              <a:cxnLst/>
              <a:rect l="0" t="0" r="0" b="0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" name="Shape 432"/>
            <p:cNvSpPr/>
            <p:nvPr/>
          </p:nvSpPr>
          <p:spPr>
            <a:xfrm>
              <a:off x="6807900" y="2636450"/>
              <a:ext cx="102600" cy="22625"/>
            </a:xfrm>
            <a:custGeom>
              <a:avLst/>
              <a:gdLst/>
              <a:ahLst/>
              <a:cxnLst/>
              <a:rect l="0" t="0" r="0" b="0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" name="Shape 433"/>
            <p:cNvSpPr/>
            <p:nvPr/>
          </p:nvSpPr>
          <p:spPr>
            <a:xfrm>
              <a:off x="6807900" y="2706075"/>
              <a:ext cx="102600" cy="29925"/>
            </a:xfrm>
            <a:custGeom>
              <a:avLst/>
              <a:gdLst/>
              <a:ahLst/>
              <a:cxnLst/>
              <a:rect l="0" t="0" r="0" b="0"/>
              <a:pathLst>
                <a:path w="4104" h="1197" extrusionOk="0">
                  <a:moveTo>
                    <a:pt x="1" y="0"/>
                  </a:moveTo>
                  <a:lnTo>
                    <a:pt x="1" y="171"/>
                  </a:lnTo>
                  <a:lnTo>
                    <a:pt x="25" y="318"/>
                  </a:lnTo>
                  <a:lnTo>
                    <a:pt x="98" y="464"/>
                  </a:lnTo>
                  <a:lnTo>
                    <a:pt x="196" y="586"/>
                  </a:lnTo>
                  <a:lnTo>
                    <a:pt x="343" y="660"/>
                  </a:lnTo>
                  <a:lnTo>
                    <a:pt x="1881" y="1172"/>
                  </a:lnTo>
                  <a:lnTo>
                    <a:pt x="2052" y="1197"/>
                  </a:lnTo>
                  <a:lnTo>
                    <a:pt x="2223" y="1172"/>
                  </a:lnTo>
                  <a:lnTo>
                    <a:pt x="3762" y="660"/>
                  </a:lnTo>
                  <a:lnTo>
                    <a:pt x="3908" y="586"/>
                  </a:lnTo>
                  <a:lnTo>
                    <a:pt x="4006" y="464"/>
                  </a:lnTo>
                  <a:lnTo>
                    <a:pt x="4079" y="318"/>
                  </a:lnTo>
                  <a:lnTo>
                    <a:pt x="4104" y="171"/>
                  </a:lnTo>
                  <a:lnTo>
                    <a:pt x="410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" name="Shape 434"/>
            <p:cNvSpPr/>
            <p:nvPr/>
          </p:nvSpPr>
          <p:spPr>
            <a:xfrm>
              <a:off x="6811575" y="2463675"/>
              <a:ext cx="95275" cy="160600"/>
            </a:xfrm>
            <a:custGeom>
              <a:avLst/>
              <a:gdLst/>
              <a:ahLst/>
              <a:cxnLst/>
              <a:rect l="0" t="0" r="0" b="0"/>
              <a:pathLst>
                <a:path w="3811" h="6424" extrusionOk="0">
                  <a:moveTo>
                    <a:pt x="1905" y="0"/>
                  </a:moveTo>
                  <a:lnTo>
                    <a:pt x="928" y="831"/>
                  </a:lnTo>
                  <a:lnTo>
                    <a:pt x="855" y="879"/>
                  </a:lnTo>
                  <a:lnTo>
                    <a:pt x="782" y="904"/>
                  </a:lnTo>
                  <a:lnTo>
                    <a:pt x="684" y="879"/>
                  </a:lnTo>
                  <a:lnTo>
                    <a:pt x="611" y="831"/>
                  </a:lnTo>
                  <a:lnTo>
                    <a:pt x="0" y="318"/>
                  </a:lnTo>
                  <a:lnTo>
                    <a:pt x="1319" y="6423"/>
                  </a:lnTo>
                  <a:lnTo>
                    <a:pt x="2491" y="6423"/>
                  </a:lnTo>
                  <a:lnTo>
                    <a:pt x="3810" y="318"/>
                  </a:lnTo>
                  <a:lnTo>
                    <a:pt x="3200" y="831"/>
                  </a:lnTo>
                  <a:lnTo>
                    <a:pt x="3126" y="879"/>
                  </a:lnTo>
                  <a:lnTo>
                    <a:pt x="3029" y="904"/>
                  </a:lnTo>
                  <a:lnTo>
                    <a:pt x="2955" y="879"/>
                  </a:lnTo>
                  <a:lnTo>
                    <a:pt x="2882" y="831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" name="Shape 435"/>
            <p:cNvSpPr/>
            <p:nvPr/>
          </p:nvSpPr>
          <p:spPr>
            <a:xfrm>
              <a:off x="6730350" y="2315900"/>
              <a:ext cx="257700" cy="308375"/>
            </a:xfrm>
            <a:custGeom>
              <a:avLst/>
              <a:gdLst/>
              <a:ahLst/>
              <a:cxnLst/>
              <a:rect l="0" t="0" r="0" b="0"/>
              <a:pathLst>
                <a:path w="10308" h="12335" extrusionOk="0">
                  <a:moveTo>
                    <a:pt x="5154" y="1"/>
                  </a:moveTo>
                  <a:lnTo>
                    <a:pt x="4617" y="25"/>
                  </a:lnTo>
                  <a:lnTo>
                    <a:pt x="4128" y="98"/>
                  </a:lnTo>
                  <a:lnTo>
                    <a:pt x="3615" y="245"/>
                  </a:lnTo>
                  <a:lnTo>
                    <a:pt x="3151" y="416"/>
                  </a:lnTo>
                  <a:lnTo>
                    <a:pt x="2712" y="636"/>
                  </a:lnTo>
                  <a:lnTo>
                    <a:pt x="2272" y="880"/>
                  </a:lnTo>
                  <a:lnTo>
                    <a:pt x="1881" y="1173"/>
                  </a:lnTo>
                  <a:lnTo>
                    <a:pt x="1515" y="1515"/>
                  </a:lnTo>
                  <a:lnTo>
                    <a:pt x="1198" y="1881"/>
                  </a:lnTo>
                  <a:lnTo>
                    <a:pt x="880" y="2272"/>
                  </a:lnTo>
                  <a:lnTo>
                    <a:pt x="636" y="2687"/>
                  </a:lnTo>
                  <a:lnTo>
                    <a:pt x="416" y="3151"/>
                  </a:lnTo>
                  <a:lnTo>
                    <a:pt x="245" y="3615"/>
                  </a:lnTo>
                  <a:lnTo>
                    <a:pt x="123" y="4104"/>
                  </a:lnTo>
                  <a:lnTo>
                    <a:pt x="50" y="4617"/>
                  </a:lnTo>
                  <a:lnTo>
                    <a:pt x="1" y="5154"/>
                  </a:lnTo>
                  <a:lnTo>
                    <a:pt x="25" y="5423"/>
                  </a:lnTo>
                  <a:lnTo>
                    <a:pt x="50" y="5691"/>
                  </a:lnTo>
                  <a:lnTo>
                    <a:pt x="123" y="6204"/>
                  </a:lnTo>
                  <a:lnTo>
                    <a:pt x="245" y="6693"/>
                  </a:lnTo>
                  <a:lnTo>
                    <a:pt x="416" y="7132"/>
                  </a:lnTo>
                  <a:lnTo>
                    <a:pt x="636" y="7572"/>
                  </a:lnTo>
                  <a:lnTo>
                    <a:pt x="856" y="7963"/>
                  </a:lnTo>
                  <a:lnTo>
                    <a:pt x="1100" y="8353"/>
                  </a:lnTo>
                  <a:lnTo>
                    <a:pt x="1369" y="8744"/>
                  </a:lnTo>
                  <a:lnTo>
                    <a:pt x="1906" y="9526"/>
                  </a:lnTo>
                  <a:lnTo>
                    <a:pt x="2150" y="9941"/>
                  </a:lnTo>
                  <a:lnTo>
                    <a:pt x="2394" y="10356"/>
                  </a:lnTo>
                  <a:lnTo>
                    <a:pt x="2614" y="10796"/>
                  </a:lnTo>
                  <a:lnTo>
                    <a:pt x="2810" y="11284"/>
                  </a:lnTo>
                  <a:lnTo>
                    <a:pt x="2980" y="11797"/>
                  </a:lnTo>
                  <a:lnTo>
                    <a:pt x="3103" y="12334"/>
                  </a:lnTo>
                  <a:lnTo>
                    <a:pt x="4079" y="12334"/>
                  </a:lnTo>
                  <a:lnTo>
                    <a:pt x="3249" y="8500"/>
                  </a:lnTo>
                  <a:lnTo>
                    <a:pt x="2663" y="5642"/>
                  </a:lnTo>
                  <a:lnTo>
                    <a:pt x="2663" y="5520"/>
                  </a:lnTo>
                  <a:lnTo>
                    <a:pt x="2712" y="5423"/>
                  </a:lnTo>
                  <a:lnTo>
                    <a:pt x="2785" y="5374"/>
                  </a:lnTo>
                  <a:lnTo>
                    <a:pt x="2883" y="5349"/>
                  </a:lnTo>
                  <a:lnTo>
                    <a:pt x="2956" y="5349"/>
                  </a:lnTo>
                  <a:lnTo>
                    <a:pt x="3054" y="5398"/>
                  </a:lnTo>
                  <a:lnTo>
                    <a:pt x="4031" y="6253"/>
                  </a:lnTo>
                  <a:lnTo>
                    <a:pt x="4983" y="5398"/>
                  </a:lnTo>
                  <a:lnTo>
                    <a:pt x="5081" y="5349"/>
                  </a:lnTo>
                  <a:lnTo>
                    <a:pt x="5227" y="5349"/>
                  </a:lnTo>
                  <a:lnTo>
                    <a:pt x="5325" y="5398"/>
                  </a:lnTo>
                  <a:lnTo>
                    <a:pt x="6278" y="6253"/>
                  </a:lnTo>
                  <a:lnTo>
                    <a:pt x="7254" y="5398"/>
                  </a:lnTo>
                  <a:lnTo>
                    <a:pt x="7352" y="5349"/>
                  </a:lnTo>
                  <a:lnTo>
                    <a:pt x="7425" y="5349"/>
                  </a:lnTo>
                  <a:lnTo>
                    <a:pt x="7523" y="5374"/>
                  </a:lnTo>
                  <a:lnTo>
                    <a:pt x="7596" y="5423"/>
                  </a:lnTo>
                  <a:lnTo>
                    <a:pt x="7645" y="5520"/>
                  </a:lnTo>
                  <a:lnTo>
                    <a:pt x="7645" y="5642"/>
                  </a:lnTo>
                  <a:lnTo>
                    <a:pt x="7059" y="8500"/>
                  </a:lnTo>
                  <a:lnTo>
                    <a:pt x="6229" y="12334"/>
                  </a:lnTo>
                  <a:lnTo>
                    <a:pt x="7206" y="12334"/>
                  </a:lnTo>
                  <a:lnTo>
                    <a:pt x="7328" y="11797"/>
                  </a:lnTo>
                  <a:lnTo>
                    <a:pt x="7499" y="11284"/>
                  </a:lnTo>
                  <a:lnTo>
                    <a:pt x="7694" y="10796"/>
                  </a:lnTo>
                  <a:lnTo>
                    <a:pt x="7914" y="10356"/>
                  </a:lnTo>
                  <a:lnTo>
                    <a:pt x="8158" y="9941"/>
                  </a:lnTo>
                  <a:lnTo>
                    <a:pt x="8402" y="9526"/>
                  </a:lnTo>
                  <a:lnTo>
                    <a:pt x="8940" y="8744"/>
                  </a:lnTo>
                  <a:lnTo>
                    <a:pt x="9208" y="8353"/>
                  </a:lnTo>
                  <a:lnTo>
                    <a:pt x="9453" y="7963"/>
                  </a:lnTo>
                  <a:lnTo>
                    <a:pt x="9672" y="7572"/>
                  </a:lnTo>
                  <a:lnTo>
                    <a:pt x="9892" y="7132"/>
                  </a:lnTo>
                  <a:lnTo>
                    <a:pt x="10063" y="6693"/>
                  </a:lnTo>
                  <a:lnTo>
                    <a:pt x="10185" y="6204"/>
                  </a:lnTo>
                  <a:lnTo>
                    <a:pt x="10259" y="5691"/>
                  </a:lnTo>
                  <a:lnTo>
                    <a:pt x="10283" y="5423"/>
                  </a:lnTo>
                  <a:lnTo>
                    <a:pt x="10307" y="5154"/>
                  </a:lnTo>
                  <a:lnTo>
                    <a:pt x="10259" y="4617"/>
                  </a:lnTo>
                  <a:lnTo>
                    <a:pt x="10185" y="4104"/>
                  </a:lnTo>
                  <a:lnTo>
                    <a:pt x="10063" y="3615"/>
                  </a:lnTo>
                  <a:lnTo>
                    <a:pt x="9892" y="3151"/>
                  </a:lnTo>
                  <a:lnTo>
                    <a:pt x="9672" y="2687"/>
                  </a:lnTo>
                  <a:lnTo>
                    <a:pt x="9428" y="2272"/>
                  </a:lnTo>
                  <a:lnTo>
                    <a:pt x="9111" y="1881"/>
                  </a:lnTo>
                  <a:lnTo>
                    <a:pt x="8793" y="1515"/>
                  </a:lnTo>
                  <a:lnTo>
                    <a:pt x="8427" y="1173"/>
                  </a:lnTo>
                  <a:lnTo>
                    <a:pt x="8036" y="880"/>
                  </a:lnTo>
                  <a:lnTo>
                    <a:pt x="7596" y="636"/>
                  </a:lnTo>
                  <a:lnTo>
                    <a:pt x="7157" y="416"/>
                  </a:lnTo>
                  <a:lnTo>
                    <a:pt x="6693" y="245"/>
                  </a:lnTo>
                  <a:lnTo>
                    <a:pt x="6180" y="98"/>
                  </a:lnTo>
                  <a:lnTo>
                    <a:pt x="5691" y="25"/>
                  </a:lnTo>
                  <a:lnTo>
                    <a:pt x="515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31" name="Shape 426"/>
          <p:cNvSpPr/>
          <p:nvPr/>
        </p:nvSpPr>
        <p:spPr>
          <a:xfrm>
            <a:off x="5115105" y="1515136"/>
            <a:ext cx="958683" cy="1010724"/>
          </a:xfrm>
          <a:custGeom>
            <a:avLst/>
            <a:gdLst/>
            <a:ahLst/>
            <a:cxnLst/>
            <a:rect l="0" t="0" r="0" b="0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32" name="Shape 343"/>
          <p:cNvGrpSpPr>
            <a:grpSpLocks/>
          </p:cNvGrpSpPr>
          <p:nvPr/>
        </p:nvGrpSpPr>
        <p:grpSpPr>
          <a:xfrm>
            <a:off x="7507057" y="1580549"/>
            <a:ext cx="833057" cy="1008264"/>
            <a:chOff x="584925" y="922575"/>
            <a:chExt cx="415200" cy="502525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33" name="Shape 344"/>
            <p:cNvSpPr/>
            <p:nvPr/>
          </p:nvSpPr>
          <p:spPr>
            <a:xfrm>
              <a:off x="584925" y="961025"/>
              <a:ext cx="378575" cy="464075"/>
            </a:xfrm>
            <a:custGeom>
              <a:avLst/>
              <a:gdLst/>
              <a:ahLst/>
              <a:cxnLst/>
              <a:rect l="0" t="0" r="0" b="0"/>
              <a:pathLst>
                <a:path w="15143" h="18563" extrusionOk="0">
                  <a:moveTo>
                    <a:pt x="782" y="1"/>
                  </a:moveTo>
                  <a:lnTo>
                    <a:pt x="635" y="25"/>
                  </a:lnTo>
                  <a:lnTo>
                    <a:pt x="489" y="50"/>
                  </a:lnTo>
                  <a:lnTo>
                    <a:pt x="342" y="123"/>
                  </a:lnTo>
                  <a:lnTo>
                    <a:pt x="220" y="196"/>
                  </a:lnTo>
                  <a:lnTo>
                    <a:pt x="122" y="294"/>
                  </a:lnTo>
                  <a:lnTo>
                    <a:pt x="73" y="416"/>
                  </a:lnTo>
                  <a:lnTo>
                    <a:pt x="24" y="563"/>
                  </a:lnTo>
                  <a:lnTo>
                    <a:pt x="0" y="709"/>
                  </a:lnTo>
                  <a:lnTo>
                    <a:pt x="0" y="17708"/>
                  </a:lnTo>
                  <a:lnTo>
                    <a:pt x="24" y="17879"/>
                  </a:lnTo>
                  <a:lnTo>
                    <a:pt x="73" y="18025"/>
                  </a:lnTo>
                  <a:lnTo>
                    <a:pt x="122" y="18172"/>
                  </a:lnTo>
                  <a:lnTo>
                    <a:pt x="220" y="18294"/>
                  </a:lnTo>
                  <a:lnTo>
                    <a:pt x="342" y="18416"/>
                  </a:lnTo>
                  <a:lnTo>
                    <a:pt x="489" y="18489"/>
                  </a:lnTo>
                  <a:lnTo>
                    <a:pt x="635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8"/>
                  </a:lnTo>
                  <a:lnTo>
                    <a:pt x="14654" y="18489"/>
                  </a:lnTo>
                  <a:lnTo>
                    <a:pt x="14800" y="18416"/>
                  </a:lnTo>
                  <a:lnTo>
                    <a:pt x="14923" y="18294"/>
                  </a:lnTo>
                  <a:lnTo>
                    <a:pt x="15020" y="18172"/>
                  </a:lnTo>
                  <a:lnTo>
                    <a:pt x="15069" y="18025"/>
                  </a:lnTo>
                  <a:lnTo>
                    <a:pt x="15118" y="17879"/>
                  </a:lnTo>
                  <a:lnTo>
                    <a:pt x="15142" y="17708"/>
                  </a:lnTo>
                  <a:lnTo>
                    <a:pt x="15142" y="17586"/>
                  </a:lnTo>
                  <a:lnTo>
                    <a:pt x="1759" y="17586"/>
                  </a:lnTo>
                  <a:lnTo>
                    <a:pt x="1612" y="17561"/>
                  </a:lnTo>
                  <a:lnTo>
                    <a:pt x="1465" y="17512"/>
                  </a:lnTo>
                  <a:lnTo>
                    <a:pt x="1319" y="17439"/>
                  </a:lnTo>
                  <a:lnTo>
                    <a:pt x="1197" y="17317"/>
                  </a:lnTo>
                  <a:lnTo>
                    <a:pt x="1099" y="17195"/>
                  </a:lnTo>
                  <a:lnTo>
                    <a:pt x="1050" y="17048"/>
                  </a:lnTo>
                  <a:lnTo>
                    <a:pt x="1001" y="16902"/>
                  </a:lnTo>
                  <a:lnTo>
                    <a:pt x="977" y="16731"/>
                  </a:lnTo>
                  <a:lnTo>
                    <a:pt x="97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" name="Shape 345"/>
            <p:cNvSpPr/>
            <p:nvPr/>
          </p:nvSpPr>
          <p:spPr>
            <a:xfrm>
              <a:off x="621550" y="922575"/>
              <a:ext cx="378575" cy="464050"/>
            </a:xfrm>
            <a:custGeom>
              <a:avLst/>
              <a:gdLst/>
              <a:ahLst/>
              <a:cxnLst/>
              <a:rect l="0" t="0" r="0" b="0"/>
              <a:pathLst>
                <a:path w="15143" h="18562" extrusionOk="0">
                  <a:moveTo>
                    <a:pt x="13140" y="6472"/>
                  </a:moveTo>
                  <a:lnTo>
                    <a:pt x="13238" y="6497"/>
                  </a:lnTo>
                  <a:lnTo>
                    <a:pt x="13311" y="6546"/>
                  </a:lnTo>
                  <a:lnTo>
                    <a:pt x="13360" y="6619"/>
                  </a:lnTo>
                  <a:lnTo>
                    <a:pt x="13384" y="6717"/>
                  </a:lnTo>
                  <a:lnTo>
                    <a:pt x="13360" y="6814"/>
                  </a:lnTo>
                  <a:lnTo>
                    <a:pt x="13311" y="6888"/>
                  </a:lnTo>
                  <a:lnTo>
                    <a:pt x="13238" y="6936"/>
                  </a:lnTo>
                  <a:lnTo>
                    <a:pt x="13140" y="6961"/>
                  </a:lnTo>
                  <a:lnTo>
                    <a:pt x="2003" y="6961"/>
                  </a:lnTo>
                  <a:lnTo>
                    <a:pt x="1905" y="6936"/>
                  </a:lnTo>
                  <a:lnTo>
                    <a:pt x="1832" y="6888"/>
                  </a:lnTo>
                  <a:lnTo>
                    <a:pt x="1783" y="6814"/>
                  </a:lnTo>
                  <a:lnTo>
                    <a:pt x="1759" y="6717"/>
                  </a:lnTo>
                  <a:lnTo>
                    <a:pt x="1783" y="6619"/>
                  </a:lnTo>
                  <a:lnTo>
                    <a:pt x="1832" y="6546"/>
                  </a:lnTo>
                  <a:lnTo>
                    <a:pt x="1905" y="6497"/>
                  </a:lnTo>
                  <a:lnTo>
                    <a:pt x="2003" y="6472"/>
                  </a:lnTo>
                  <a:close/>
                  <a:moveTo>
                    <a:pt x="13238" y="8793"/>
                  </a:moveTo>
                  <a:lnTo>
                    <a:pt x="13311" y="8866"/>
                  </a:lnTo>
                  <a:lnTo>
                    <a:pt x="13360" y="8939"/>
                  </a:lnTo>
                  <a:lnTo>
                    <a:pt x="13384" y="9037"/>
                  </a:lnTo>
                  <a:lnTo>
                    <a:pt x="13360" y="9135"/>
                  </a:lnTo>
                  <a:lnTo>
                    <a:pt x="13311" y="9208"/>
                  </a:lnTo>
                  <a:lnTo>
                    <a:pt x="13238" y="9257"/>
                  </a:lnTo>
                  <a:lnTo>
                    <a:pt x="13140" y="9281"/>
                  </a:lnTo>
                  <a:lnTo>
                    <a:pt x="2003" y="9281"/>
                  </a:lnTo>
                  <a:lnTo>
                    <a:pt x="1905" y="9257"/>
                  </a:lnTo>
                  <a:lnTo>
                    <a:pt x="1832" y="9208"/>
                  </a:lnTo>
                  <a:lnTo>
                    <a:pt x="1783" y="9135"/>
                  </a:lnTo>
                  <a:lnTo>
                    <a:pt x="1759" y="9037"/>
                  </a:lnTo>
                  <a:lnTo>
                    <a:pt x="1783" y="8939"/>
                  </a:lnTo>
                  <a:lnTo>
                    <a:pt x="1832" y="8866"/>
                  </a:lnTo>
                  <a:lnTo>
                    <a:pt x="1905" y="8793"/>
                  </a:lnTo>
                  <a:close/>
                  <a:moveTo>
                    <a:pt x="13140" y="11088"/>
                  </a:moveTo>
                  <a:lnTo>
                    <a:pt x="13238" y="11113"/>
                  </a:lnTo>
                  <a:lnTo>
                    <a:pt x="13311" y="11162"/>
                  </a:lnTo>
                  <a:lnTo>
                    <a:pt x="13360" y="11235"/>
                  </a:lnTo>
                  <a:lnTo>
                    <a:pt x="13384" y="11333"/>
                  </a:lnTo>
                  <a:lnTo>
                    <a:pt x="13360" y="11430"/>
                  </a:lnTo>
                  <a:lnTo>
                    <a:pt x="13311" y="11504"/>
                  </a:lnTo>
                  <a:lnTo>
                    <a:pt x="13238" y="11552"/>
                  </a:lnTo>
                  <a:lnTo>
                    <a:pt x="13140" y="11577"/>
                  </a:lnTo>
                  <a:lnTo>
                    <a:pt x="2003" y="11577"/>
                  </a:lnTo>
                  <a:lnTo>
                    <a:pt x="1905" y="11552"/>
                  </a:lnTo>
                  <a:lnTo>
                    <a:pt x="1832" y="11504"/>
                  </a:lnTo>
                  <a:lnTo>
                    <a:pt x="1783" y="11430"/>
                  </a:lnTo>
                  <a:lnTo>
                    <a:pt x="1759" y="11333"/>
                  </a:lnTo>
                  <a:lnTo>
                    <a:pt x="1783" y="11235"/>
                  </a:lnTo>
                  <a:lnTo>
                    <a:pt x="1832" y="11162"/>
                  </a:lnTo>
                  <a:lnTo>
                    <a:pt x="1905" y="11113"/>
                  </a:lnTo>
                  <a:lnTo>
                    <a:pt x="2003" y="11088"/>
                  </a:lnTo>
                  <a:close/>
                  <a:moveTo>
                    <a:pt x="8255" y="13409"/>
                  </a:moveTo>
                  <a:lnTo>
                    <a:pt x="8353" y="13433"/>
                  </a:lnTo>
                  <a:lnTo>
                    <a:pt x="8426" y="13482"/>
                  </a:lnTo>
                  <a:lnTo>
                    <a:pt x="8475" y="13555"/>
                  </a:lnTo>
                  <a:lnTo>
                    <a:pt x="8500" y="13653"/>
                  </a:lnTo>
                  <a:lnTo>
                    <a:pt x="8475" y="13750"/>
                  </a:lnTo>
                  <a:lnTo>
                    <a:pt x="8426" y="13824"/>
                  </a:lnTo>
                  <a:lnTo>
                    <a:pt x="8353" y="13873"/>
                  </a:lnTo>
                  <a:lnTo>
                    <a:pt x="8255" y="13897"/>
                  </a:lnTo>
                  <a:lnTo>
                    <a:pt x="2003" y="13897"/>
                  </a:lnTo>
                  <a:lnTo>
                    <a:pt x="1905" y="13873"/>
                  </a:lnTo>
                  <a:lnTo>
                    <a:pt x="1832" y="13824"/>
                  </a:lnTo>
                  <a:lnTo>
                    <a:pt x="1783" y="13750"/>
                  </a:lnTo>
                  <a:lnTo>
                    <a:pt x="1759" y="13653"/>
                  </a:lnTo>
                  <a:lnTo>
                    <a:pt x="1783" y="13555"/>
                  </a:lnTo>
                  <a:lnTo>
                    <a:pt x="1832" y="13482"/>
                  </a:lnTo>
                  <a:lnTo>
                    <a:pt x="1905" y="13433"/>
                  </a:lnTo>
                  <a:lnTo>
                    <a:pt x="2003" y="13409"/>
                  </a:lnTo>
                  <a:close/>
                  <a:moveTo>
                    <a:pt x="635" y="0"/>
                  </a:moveTo>
                  <a:lnTo>
                    <a:pt x="489" y="49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3" y="342"/>
                  </a:lnTo>
                  <a:lnTo>
                    <a:pt x="74" y="464"/>
                  </a:lnTo>
                  <a:lnTo>
                    <a:pt x="25" y="611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5" y="17927"/>
                  </a:lnTo>
                  <a:lnTo>
                    <a:pt x="74" y="18073"/>
                  </a:lnTo>
                  <a:lnTo>
                    <a:pt x="123" y="18195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95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5" y="3835"/>
                  </a:lnTo>
                  <a:lnTo>
                    <a:pt x="12065" y="3761"/>
                  </a:lnTo>
                  <a:lnTo>
                    <a:pt x="11846" y="3639"/>
                  </a:lnTo>
                  <a:lnTo>
                    <a:pt x="11650" y="3468"/>
                  </a:lnTo>
                  <a:lnTo>
                    <a:pt x="11504" y="3297"/>
                  </a:lnTo>
                  <a:lnTo>
                    <a:pt x="11382" y="3078"/>
                  </a:lnTo>
                  <a:lnTo>
                    <a:pt x="11308" y="2833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" name="Shape 346"/>
            <p:cNvSpPr/>
            <p:nvPr/>
          </p:nvSpPr>
          <p:spPr>
            <a:xfrm>
              <a:off x="915850" y="922575"/>
              <a:ext cx="84275" cy="84275"/>
            </a:xfrm>
            <a:custGeom>
              <a:avLst/>
              <a:gdLst/>
              <a:ahLst/>
              <a:cxnLst/>
              <a:rect l="0" t="0" r="0" b="0"/>
              <a:pathLst>
                <a:path w="3371" h="3371" extrusionOk="0">
                  <a:moveTo>
                    <a:pt x="0" y="0"/>
                  </a:moveTo>
                  <a:lnTo>
                    <a:pt x="0" y="2589"/>
                  </a:lnTo>
                  <a:lnTo>
                    <a:pt x="0" y="2736"/>
                  </a:lnTo>
                  <a:lnTo>
                    <a:pt x="49" y="2882"/>
                  </a:lnTo>
                  <a:lnTo>
                    <a:pt x="122" y="3029"/>
                  </a:lnTo>
                  <a:lnTo>
                    <a:pt x="220" y="3126"/>
                  </a:lnTo>
                  <a:lnTo>
                    <a:pt x="342" y="3224"/>
                  </a:lnTo>
                  <a:lnTo>
                    <a:pt x="464" y="3297"/>
                  </a:lnTo>
                  <a:lnTo>
                    <a:pt x="611" y="3346"/>
                  </a:lnTo>
                  <a:lnTo>
                    <a:pt x="782" y="3371"/>
                  </a:lnTo>
                  <a:lnTo>
                    <a:pt x="3371" y="337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39" name="Shape 195"/>
          <p:cNvSpPr/>
          <p:nvPr/>
        </p:nvSpPr>
        <p:spPr>
          <a:xfrm>
            <a:off x="205098" y="4800600"/>
            <a:ext cx="2362200" cy="1130688"/>
          </a:xfrm>
          <a:prstGeom prst="homePlate">
            <a:avLst>
              <a:gd name="adj" fmla="val 30129"/>
            </a:avLst>
          </a:prstGeom>
          <a:solidFill>
            <a:schemeClr val="bg1"/>
          </a:solidFill>
          <a:ln w="114300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Source Sans Pro"/>
                <a:sym typeface="Source Sans Pro"/>
              </a:rPr>
              <a:t>마인드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Source Sans Pro"/>
                <a:sym typeface="Source Sans Pro"/>
              </a:rPr>
              <a:t>맵</a:t>
            </a:r>
            <a:endParaRPr lang="en" sz="2400" b="1" dirty="0">
              <a:solidFill>
                <a:schemeClr val="tx1">
                  <a:lumMod val="75000"/>
                  <a:lumOff val="25000"/>
                </a:schemeClr>
              </a:solidFill>
              <a:latin typeface="HY견고딕" pitchFamily="18" charset="-127"/>
              <a:ea typeface="HY견고딕" pitchFamily="18" charset="-127"/>
              <a:cs typeface="Source Sans Pro"/>
              <a:sym typeface="Source Sans Pro"/>
            </a:endParaRPr>
          </a:p>
        </p:txBody>
      </p:sp>
      <p:sp>
        <p:nvSpPr>
          <p:cNvPr id="40" name="Shape 196"/>
          <p:cNvSpPr/>
          <p:nvPr/>
        </p:nvSpPr>
        <p:spPr>
          <a:xfrm>
            <a:off x="4535432" y="4800600"/>
            <a:ext cx="2411015" cy="1130688"/>
          </a:xfrm>
          <a:prstGeom prst="chevron">
            <a:avLst>
              <a:gd name="adj" fmla="val 29853"/>
            </a:avLst>
          </a:prstGeom>
          <a:solidFill>
            <a:schemeClr val="tx1">
              <a:lumMod val="65000"/>
              <a:lumOff val="35000"/>
            </a:schemeClr>
          </a:solidFill>
          <a:ln w="114300" cap="flat" cmpd="sng">
            <a:solidFill>
              <a:schemeClr val="tx1">
                <a:lumMod val="65000"/>
                <a:lumOff val="35000"/>
              </a:schemeClr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ko-KR" altLang="en-US" sz="2300" b="1" dirty="0" smtClean="0">
                <a:solidFill>
                  <a:schemeClr val="bg1">
                    <a:lumMod val="75000"/>
                  </a:schemeClr>
                </a:solidFill>
                <a:latin typeface="HY견고딕" pitchFamily="18" charset="-127"/>
                <a:ea typeface="HY견고딕" pitchFamily="18" charset="-127"/>
                <a:cs typeface="Source Sans Pro"/>
                <a:sym typeface="Source Sans Pro"/>
              </a:rPr>
              <a:t>요구명세서</a:t>
            </a:r>
            <a:endParaRPr lang="en" sz="2300" b="1" dirty="0">
              <a:solidFill>
                <a:schemeClr val="bg1">
                  <a:lumMod val="75000"/>
                </a:schemeClr>
              </a:solidFill>
              <a:latin typeface="HY견고딕" pitchFamily="18" charset="-127"/>
              <a:ea typeface="HY견고딕" pitchFamily="18" charset="-127"/>
              <a:cs typeface="Source Sans Pro"/>
              <a:sym typeface="Source Sans Pro"/>
            </a:endParaRPr>
          </a:p>
        </p:txBody>
      </p:sp>
      <p:sp>
        <p:nvSpPr>
          <p:cNvPr id="41" name="Shape 197"/>
          <p:cNvSpPr/>
          <p:nvPr/>
        </p:nvSpPr>
        <p:spPr>
          <a:xfrm>
            <a:off x="6703529" y="4800600"/>
            <a:ext cx="2513596" cy="1130688"/>
          </a:xfrm>
          <a:prstGeom prst="chevron">
            <a:avLst>
              <a:gd name="adj" fmla="val 29853"/>
            </a:avLst>
          </a:prstGeom>
          <a:solidFill>
            <a:schemeClr val="tx1">
              <a:lumMod val="85000"/>
              <a:lumOff val="15000"/>
            </a:schemeClr>
          </a:solidFill>
          <a:ln w="114300" cap="flat" cmpd="sng">
            <a:solidFill>
              <a:schemeClr val="tx1">
                <a:lumMod val="85000"/>
                <a:lumOff val="15000"/>
              </a:schemeClr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ko-KR" altLang="en-US" sz="2400" b="1" dirty="0" err="1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  <a:cs typeface="Source Sans Pro"/>
                <a:sym typeface="Source Sans Pro"/>
              </a:rPr>
              <a:t>유즈케이스</a:t>
            </a:r>
            <a:endParaRPr lang="en" sz="2400" b="1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  <a:cs typeface="Source Sans Pro"/>
              <a:sym typeface="Source Sans Pro"/>
            </a:endParaRPr>
          </a:p>
        </p:txBody>
      </p:sp>
      <p:cxnSp>
        <p:nvCxnSpPr>
          <p:cNvPr id="43" name="직선 연결선 42"/>
          <p:cNvCxnSpPr/>
          <p:nvPr/>
        </p:nvCxnSpPr>
        <p:spPr>
          <a:xfrm flipV="1">
            <a:off x="1248189" y="2971800"/>
            <a:ext cx="0" cy="1371600"/>
          </a:xfrm>
          <a:prstGeom prst="line">
            <a:avLst/>
          </a:prstGeom>
          <a:ln w="69850" cap="rnd">
            <a:solidFill>
              <a:schemeClr val="bg1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/>
          <p:cNvCxnSpPr/>
          <p:nvPr/>
        </p:nvCxnSpPr>
        <p:spPr>
          <a:xfrm flipV="1">
            <a:off x="3417862" y="2971800"/>
            <a:ext cx="0" cy="1371600"/>
          </a:xfrm>
          <a:prstGeom prst="line">
            <a:avLst/>
          </a:prstGeom>
          <a:ln w="69850" cap="rnd">
            <a:solidFill>
              <a:schemeClr val="bg1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/>
          <p:cNvCxnSpPr/>
          <p:nvPr/>
        </p:nvCxnSpPr>
        <p:spPr>
          <a:xfrm flipV="1">
            <a:off x="5594447" y="2971800"/>
            <a:ext cx="0" cy="1371600"/>
          </a:xfrm>
          <a:prstGeom prst="line">
            <a:avLst/>
          </a:prstGeom>
          <a:ln w="69850" cap="rnd">
            <a:solidFill>
              <a:schemeClr val="bg1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Shape 196"/>
          <p:cNvSpPr/>
          <p:nvPr/>
        </p:nvSpPr>
        <p:spPr>
          <a:xfrm>
            <a:off x="2343916" y="4800600"/>
            <a:ext cx="2411015" cy="1130688"/>
          </a:xfrm>
          <a:prstGeom prst="chevron">
            <a:avLst>
              <a:gd name="adj" fmla="val 29853"/>
            </a:avLst>
          </a:prstGeom>
          <a:solidFill>
            <a:schemeClr val="bg1">
              <a:lumMod val="65000"/>
            </a:schemeClr>
          </a:solidFill>
          <a:ln w="114300" cap="flat" cmpd="sng">
            <a:solidFill>
              <a:schemeClr val="bg1">
                <a:lumMod val="65000"/>
              </a:schemeClr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ko-KR" altLang="en-US" sz="23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  <a:cs typeface="Source Sans Pro"/>
                <a:sym typeface="Source Sans Pro"/>
              </a:rPr>
              <a:t>벤치마킹</a:t>
            </a:r>
            <a:endParaRPr lang="en" sz="2300" b="1" dirty="0">
              <a:solidFill>
                <a:schemeClr val="tx1">
                  <a:lumMod val="65000"/>
                  <a:lumOff val="35000"/>
                </a:schemeClr>
              </a:solidFill>
              <a:latin typeface="HY견고딕" pitchFamily="18" charset="-127"/>
              <a:ea typeface="HY견고딕" pitchFamily="18" charset="-127"/>
              <a:cs typeface="Source Sans Pro"/>
              <a:sym typeface="Source Sans Pro"/>
            </a:endParaRPr>
          </a:p>
        </p:txBody>
      </p:sp>
      <p:cxnSp>
        <p:nvCxnSpPr>
          <p:cNvPr id="26" name="직선 연결선 25"/>
          <p:cNvCxnSpPr/>
          <p:nvPr/>
        </p:nvCxnSpPr>
        <p:spPr>
          <a:xfrm flipV="1">
            <a:off x="7848600" y="2971800"/>
            <a:ext cx="0" cy="1371600"/>
          </a:xfrm>
          <a:prstGeom prst="line">
            <a:avLst/>
          </a:prstGeom>
          <a:ln w="69850" cap="rnd">
            <a:solidFill>
              <a:schemeClr val="tx1">
                <a:lumMod val="85000"/>
                <a:lumOff val="15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Shape 427"/>
          <p:cNvGrpSpPr/>
          <p:nvPr/>
        </p:nvGrpSpPr>
        <p:grpSpPr>
          <a:xfrm>
            <a:off x="2891057" y="1464953"/>
            <a:ext cx="1053609" cy="973980"/>
            <a:chOff x="5975075" y="2327500"/>
            <a:chExt cx="420100" cy="388350"/>
          </a:xfrm>
        </p:grpSpPr>
        <p:sp>
          <p:nvSpPr>
            <p:cNvPr id="28" name="Shape 428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0" t="0" r="0" b="0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" name="Shape 429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0" t="0" r="0" b="0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18274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3" descr="C:\Users\Administrator\Desktop\프로젝트\Skylounge_contact_0034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1651" t="-4129" r="-31651" b="-4129"/>
          <a:stretch/>
        </p:blipFill>
        <p:spPr bwMode="auto">
          <a:xfrm>
            <a:off x="-2595563" y="-100013"/>
            <a:ext cx="14335126" cy="7058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3" descr="C:\Users\Administrator\Desktop\Desktop\지금 사용한 라벨 이미지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85800" y="39640"/>
            <a:ext cx="3050308" cy="3052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1423555" y="1028700"/>
            <a:ext cx="6324600" cy="4800600"/>
          </a:xfrm>
          <a:prstGeom prst="rect">
            <a:avLst/>
          </a:prstGeom>
          <a:solidFill>
            <a:schemeClr val="bg1">
              <a:alpha val="76000"/>
            </a:schemeClr>
          </a:solidFill>
          <a:ln w="114300" cap="flat" cmpd="sng">
            <a:solidFill>
              <a:schemeClr val="bg1">
                <a:alpha val="65000"/>
              </a:schemeClr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rtlCol="0" anchor="ctr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endParaRPr lang="ko-KR" altLang="en-US" b="1">
              <a:solidFill>
                <a:srgbClr val="2F384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" name="TextBox 4"/>
          <p:cNvSpPr txBox="1"/>
          <p:nvPr/>
        </p:nvSpPr>
        <p:spPr>
          <a:xfrm rot="18885357">
            <a:off x="383722" y="1560100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/>
              <a:t>관리자</a:t>
            </a:r>
            <a:endParaRPr lang="ko-KR" altLang="en-US" sz="1200" b="1" dirty="0"/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3777" y="1503891"/>
            <a:ext cx="6196445" cy="3850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73314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C:\Users\Administrator\Desktop\프로젝트\menu-restaurant-vintage-table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34" r="14510" b="4322"/>
          <a:stretch/>
        </p:blipFill>
        <p:spPr bwMode="auto">
          <a:xfrm>
            <a:off x="193750" y="168450"/>
            <a:ext cx="8778240" cy="6519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hape 9"/>
          <p:cNvSpPr/>
          <p:nvPr/>
        </p:nvSpPr>
        <p:spPr>
          <a:xfrm>
            <a:off x="181050" y="168450"/>
            <a:ext cx="8781899" cy="6521100"/>
          </a:xfrm>
          <a:prstGeom prst="rect">
            <a:avLst/>
          </a:prstGeom>
          <a:solidFill>
            <a:schemeClr val="bg1">
              <a:alpha val="83000"/>
            </a:scheme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" name="Shape 10"/>
          <p:cNvSpPr txBox="1">
            <a:spLocks noGrp="1"/>
          </p:cNvSpPr>
          <p:nvPr>
            <p:ph type="ctrTitle"/>
          </p:nvPr>
        </p:nvSpPr>
        <p:spPr>
          <a:xfrm>
            <a:off x="1768200" y="1349100"/>
            <a:ext cx="5759999" cy="1546500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>
            <a:lvl1pPr lvl="0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1pPr>
            <a:lvl2pPr lvl="1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2pPr>
            <a:lvl3pPr lvl="2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3pPr>
            <a:lvl4pPr lvl="3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4pPr>
            <a:lvl5pPr lvl="4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5pPr>
            <a:lvl6pPr lvl="5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6pPr>
            <a:lvl7pPr lvl="6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7pPr>
            <a:lvl8pPr lvl="7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8pPr>
            <a:lvl9pPr lvl="8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9pPr>
          </a:lstStyle>
          <a:p>
            <a:r>
              <a:rPr lang="en-US" b="1" dirty="0" smtClean="0"/>
              <a:t>Class</a:t>
            </a:r>
            <a:r>
              <a:rPr lang="en-US" altLang="ko-KR" b="1" dirty="0" smtClean="0"/>
              <a:t> Diagram</a:t>
            </a:r>
            <a:endParaRPr b="1" dirty="0"/>
          </a:p>
        </p:txBody>
      </p:sp>
      <p:sp>
        <p:nvSpPr>
          <p:cNvPr id="8" name="Shape 11"/>
          <p:cNvSpPr/>
          <p:nvPr/>
        </p:nvSpPr>
        <p:spPr>
          <a:xfrm>
            <a:off x="1676400" y="914400"/>
            <a:ext cx="5943600" cy="2057399"/>
          </a:xfrm>
          <a:prstGeom prst="wedgeRectCallout">
            <a:avLst>
              <a:gd name="adj1" fmla="val 8366"/>
              <a:gd name="adj2" fmla="val 80819"/>
            </a:avLst>
          </a:prstGeom>
          <a:noFill/>
          <a:ln w="190500" cap="flat" cmpd="sng">
            <a:solidFill>
              <a:srgbClr val="F0576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026" name="Picture 2" descr="C:\Users\Administrator\Desktop\프로젝트\Desktop\project img\Food-Dome-51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2978" y="3873381"/>
            <a:ext cx="1300318" cy="1300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6909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Administrator\Desktop\프로젝트\11onlinereservationpark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0258"/>
          <a:stretch/>
        </p:blipFill>
        <p:spPr bwMode="auto">
          <a:xfrm>
            <a:off x="184709" y="168450"/>
            <a:ext cx="8778240" cy="6521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455" y="192133"/>
            <a:ext cx="7359091" cy="64737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98218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C:\Users\Administrator\Desktop\프로젝트\menu-restaurant-vintage-table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34" r="14510" b="4322"/>
          <a:stretch/>
        </p:blipFill>
        <p:spPr bwMode="auto">
          <a:xfrm>
            <a:off x="193750" y="168450"/>
            <a:ext cx="8778240" cy="6519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hape 9"/>
          <p:cNvSpPr/>
          <p:nvPr/>
        </p:nvSpPr>
        <p:spPr>
          <a:xfrm>
            <a:off x="181050" y="168450"/>
            <a:ext cx="8781899" cy="6521100"/>
          </a:xfrm>
          <a:prstGeom prst="rect">
            <a:avLst/>
          </a:prstGeom>
          <a:solidFill>
            <a:schemeClr val="bg1">
              <a:alpha val="83000"/>
            </a:scheme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" name="Shape 10"/>
          <p:cNvSpPr txBox="1">
            <a:spLocks noGrp="1"/>
          </p:cNvSpPr>
          <p:nvPr>
            <p:ph type="ctrTitle"/>
          </p:nvPr>
        </p:nvSpPr>
        <p:spPr>
          <a:xfrm>
            <a:off x="1768200" y="1349100"/>
            <a:ext cx="5759999" cy="1546500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>
            <a:lvl1pPr lvl="0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1pPr>
            <a:lvl2pPr lvl="1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2pPr>
            <a:lvl3pPr lvl="2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3pPr>
            <a:lvl4pPr lvl="3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4pPr>
            <a:lvl5pPr lvl="4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5pPr>
            <a:lvl6pPr lvl="5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6pPr>
            <a:lvl7pPr lvl="6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7pPr>
            <a:lvl8pPr lvl="7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8pPr>
            <a:lvl9pPr lvl="8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9pPr>
          </a:lstStyle>
          <a:p>
            <a:r>
              <a:rPr lang="en-US" altLang="ko-KR" b="1" dirty="0" smtClean="0"/>
              <a:t>Sequence Diagram</a:t>
            </a:r>
            <a:endParaRPr b="1" dirty="0"/>
          </a:p>
        </p:txBody>
      </p:sp>
      <p:sp>
        <p:nvSpPr>
          <p:cNvPr id="8" name="Shape 11"/>
          <p:cNvSpPr/>
          <p:nvPr/>
        </p:nvSpPr>
        <p:spPr>
          <a:xfrm>
            <a:off x="1676400" y="914400"/>
            <a:ext cx="5943600" cy="2057399"/>
          </a:xfrm>
          <a:prstGeom prst="wedgeRectCallout">
            <a:avLst>
              <a:gd name="adj1" fmla="val 8366"/>
              <a:gd name="adj2" fmla="val 80819"/>
            </a:avLst>
          </a:prstGeom>
          <a:noFill/>
          <a:ln w="190500" cap="flat" cmpd="sng">
            <a:solidFill>
              <a:srgbClr val="F0576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026" name="Picture 2" descr="C:\Users\Administrator\Desktop\프로젝트\Desktop\project img\Food-Dome-51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2978" y="3873381"/>
            <a:ext cx="1300318" cy="1300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7282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 descr="C:\Users\Administrator\Desktop\프로젝트\restaurant-carousel-1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256" r="-12256"/>
          <a:stretch/>
        </p:blipFill>
        <p:spPr bwMode="auto">
          <a:xfrm>
            <a:off x="-893019" y="168450"/>
            <a:ext cx="10930037" cy="6519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" descr="C:\Users\Administrator\Desktop\Desktop\지금 사용한 라벨 이미지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2400" y="-685800"/>
            <a:ext cx="3050308" cy="3052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 rot="18885357">
            <a:off x="968341" y="769598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/>
              <a:t>사용</a:t>
            </a:r>
            <a:r>
              <a:rPr lang="ko-KR" altLang="en-US" sz="1200" b="1" dirty="0"/>
              <a:t>자</a:t>
            </a: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168451"/>
            <a:ext cx="5194898" cy="65196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16822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 descr="C:\Users\Administrator\Desktop\프로젝트\restaurant-carousel-1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256" r="-12256"/>
          <a:stretch/>
        </p:blipFill>
        <p:spPr bwMode="auto">
          <a:xfrm>
            <a:off x="-893019" y="168450"/>
            <a:ext cx="10930037" cy="6519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" descr="C:\Users\Administrator\Desktop\Desktop\지금 사용한 라벨 이미지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2400" y="-685800"/>
            <a:ext cx="3050308" cy="3052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 rot="18885357">
            <a:off x="968341" y="769598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/>
              <a:t>사용</a:t>
            </a:r>
            <a:r>
              <a:rPr lang="ko-KR" altLang="en-US" sz="1200" b="1" dirty="0"/>
              <a:t>자</a:t>
            </a:r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176081"/>
            <a:ext cx="5257800" cy="65213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83959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 descr="C:\Users\Administrator\Desktop\프로젝트\restaurant-carousel-1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256" r="-12256"/>
          <a:stretch/>
        </p:blipFill>
        <p:spPr bwMode="auto">
          <a:xfrm>
            <a:off x="-893019" y="168450"/>
            <a:ext cx="10930037" cy="6519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" descr="C:\Users\Administrator\Desktop\Desktop\지금 사용한 라벨 이미지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2400" y="-685800"/>
            <a:ext cx="3050308" cy="3052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 rot="18885357">
            <a:off x="968341" y="769598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/>
              <a:t>사용</a:t>
            </a:r>
            <a:r>
              <a:rPr lang="ko-KR" altLang="en-US" sz="1200" b="1" dirty="0"/>
              <a:t>자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-1"/>
            <a:ext cx="4800600" cy="69199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49225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 descr="C:\Users\Administrator\Desktop\프로젝트\restaurant-carousel-1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256" r="-12256"/>
          <a:stretch/>
        </p:blipFill>
        <p:spPr bwMode="auto">
          <a:xfrm>
            <a:off x="-893019" y="168450"/>
            <a:ext cx="10930037" cy="6519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" descr="C:\Users\Administrator\Desktop\Desktop\지금 사용한 라벨 이미지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2400" y="-685800"/>
            <a:ext cx="3050308" cy="3052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 rot="18885357">
            <a:off x="968341" y="769598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/>
              <a:t>사용</a:t>
            </a:r>
            <a:r>
              <a:rPr lang="ko-KR" altLang="en-US" sz="1200" b="1" dirty="0"/>
              <a:t>자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0"/>
            <a:ext cx="4495800" cy="68383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19602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 descr="C:\Users\Administrator\Desktop\프로젝트\restaurant-carousel-1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256" r="-12256"/>
          <a:stretch/>
        </p:blipFill>
        <p:spPr bwMode="auto">
          <a:xfrm>
            <a:off x="-893019" y="168450"/>
            <a:ext cx="10930037" cy="6519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" descr="C:\Users\Administrator\Desktop\Desktop\지금 사용한 라벨 이미지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2400" y="-685800"/>
            <a:ext cx="3050308" cy="3052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 rot="18885357">
            <a:off x="968341" y="769598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/>
              <a:t>관리</a:t>
            </a:r>
            <a:r>
              <a:rPr lang="ko-KR" altLang="en-US" sz="1200" b="1" dirty="0"/>
              <a:t>자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0"/>
            <a:ext cx="5031858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6929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 descr="C:\Users\Administrator\Desktop\프로젝트\restaurant-carousel-1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256" r="-12256"/>
          <a:stretch/>
        </p:blipFill>
        <p:spPr bwMode="auto">
          <a:xfrm>
            <a:off x="-893019" y="168450"/>
            <a:ext cx="10930037" cy="6519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" descr="C:\Users\Administrator\Desktop\Desktop\지금 사용한 라벨 이미지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2400" y="-685800"/>
            <a:ext cx="3050308" cy="3052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 rot="18885357">
            <a:off x="968341" y="769598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/>
              <a:t>관리</a:t>
            </a:r>
            <a:r>
              <a:rPr lang="ko-KR" altLang="en-US" sz="1200" b="1" dirty="0"/>
              <a:t>자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1"/>
            <a:ext cx="3858894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38254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52400" y="185928"/>
            <a:ext cx="2191516" cy="651967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2343916" y="185928"/>
            <a:ext cx="2191516" cy="651967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6726948" y="185928"/>
            <a:ext cx="2191516" cy="65196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/>
          <p:cNvSpPr txBox="1"/>
          <p:nvPr/>
        </p:nvSpPr>
        <p:spPr>
          <a:xfrm>
            <a:off x="6437182" y="-202828"/>
            <a:ext cx="3715336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0" spc="-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Y견고딕" pitchFamily="18" charset="-127"/>
                <a:ea typeface="HY견고딕" pitchFamily="18" charset="-127"/>
              </a:rPr>
              <a:t>목차</a:t>
            </a:r>
            <a:r>
              <a:rPr lang="ko-KR" altLang="en-US" sz="10500" spc="-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Y견고딕" pitchFamily="18" charset="-127"/>
                <a:ea typeface="HY견고딕" pitchFamily="18" charset="-127"/>
              </a:rPr>
              <a:t> </a:t>
            </a:r>
            <a:endParaRPr lang="ko-KR" altLang="en-US" sz="10500" spc="-300" dirty="0">
              <a:solidFill>
                <a:schemeClr val="tx1">
                  <a:lumMod val="85000"/>
                  <a:lumOff val="15000"/>
                </a:schemeClr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535432" y="185928"/>
            <a:ext cx="2191516" cy="651967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9" name="Shape 430"/>
          <p:cNvGrpSpPr>
            <a:grpSpLocks noChangeAspect="1"/>
          </p:cNvGrpSpPr>
          <p:nvPr/>
        </p:nvGrpSpPr>
        <p:grpSpPr>
          <a:xfrm>
            <a:off x="925003" y="1448487"/>
            <a:ext cx="646310" cy="1053609"/>
            <a:chOff x="6730350" y="2315900"/>
            <a:chExt cx="257700" cy="420100"/>
          </a:xfrm>
        </p:grpSpPr>
        <p:sp>
          <p:nvSpPr>
            <p:cNvPr id="20" name="Shape 431"/>
            <p:cNvSpPr/>
            <p:nvPr/>
          </p:nvSpPr>
          <p:spPr>
            <a:xfrm>
              <a:off x="6807900" y="2671250"/>
              <a:ext cx="102600" cy="22625"/>
            </a:xfrm>
            <a:custGeom>
              <a:avLst/>
              <a:gdLst/>
              <a:ahLst/>
              <a:cxnLst/>
              <a:rect l="0" t="0" r="0" b="0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" name="Shape 432"/>
            <p:cNvSpPr/>
            <p:nvPr/>
          </p:nvSpPr>
          <p:spPr>
            <a:xfrm>
              <a:off x="6807900" y="2636450"/>
              <a:ext cx="102600" cy="22625"/>
            </a:xfrm>
            <a:custGeom>
              <a:avLst/>
              <a:gdLst/>
              <a:ahLst/>
              <a:cxnLst/>
              <a:rect l="0" t="0" r="0" b="0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" name="Shape 433"/>
            <p:cNvSpPr/>
            <p:nvPr/>
          </p:nvSpPr>
          <p:spPr>
            <a:xfrm>
              <a:off x="6807900" y="2706075"/>
              <a:ext cx="102600" cy="29925"/>
            </a:xfrm>
            <a:custGeom>
              <a:avLst/>
              <a:gdLst/>
              <a:ahLst/>
              <a:cxnLst/>
              <a:rect l="0" t="0" r="0" b="0"/>
              <a:pathLst>
                <a:path w="4104" h="1197" extrusionOk="0">
                  <a:moveTo>
                    <a:pt x="1" y="0"/>
                  </a:moveTo>
                  <a:lnTo>
                    <a:pt x="1" y="171"/>
                  </a:lnTo>
                  <a:lnTo>
                    <a:pt x="25" y="318"/>
                  </a:lnTo>
                  <a:lnTo>
                    <a:pt x="98" y="464"/>
                  </a:lnTo>
                  <a:lnTo>
                    <a:pt x="196" y="586"/>
                  </a:lnTo>
                  <a:lnTo>
                    <a:pt x="343" y="660"/>
                  </a:lnTo>
                  <a:lnTo>
                    <a:pt x="1881" y="1172"/>
                  </a:lnTo>
                  <a:lnTo>
                    <a:pt x="2052" y="1197"/>
                  </a:lnTo>
                  <a:lnTo>
                    <a:pt x="2223" y="1172"/>
                  </a:lnTo>
                  <a:lnTo>
                    <a:pt x="3762" y="660"/>
                  </a:lnTo>
                  <a:lnTo>
                    <a:pt x="3908" y="586"/>
                  </a:lnTo>
                  <a:lnTo>
                    <a:pt x="4006" y="464"/>
                  </a:lnTo>
                  <a:lnTo>
                    <a:pt x="4079" y="318"/>
                  </a:lnTo>
                  <a:lnTo>
                    <a:pt x="4104" y="171"/>
                  </a:lnTo>
                  <a:lnTo>
                    <a:pt x="410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" name="Shape 434"/>
            <p:cNvSpPr/>
            <p:nvPr/>
          </p:nvSpPr>
          <p:spPr>
            <a:xfrm>
              <a:off x="6811575" y="2463675"/>
              <a:ext cx="95275" cy="160600"/>
            </a:xfrm>
            <a:custGeom>
              <a:avLst/>
              <a:gdLst/>
              <a:ahLst/>
              <a:cxnLst/>
              <a:rect l="0" t="0" r="0" b="0"/>
              <a:pathLst>
                <a:path w="3811" h="6424" extrusionOk="0">
                  <a:moveTo>
                    <a:pt x="1905" y="0"/>
                  </a:moveTo>
                  <a:lnTo>
                    <a:pt x="928" y="831"/>
                  </a:lnTo>
                  <a:lnTo>
                    <a:pt x="855" y="879"/>
                  </a:lnTo>
                  <a:lnTo>
                    <a:pt x="782" y="904"/>
                  </a:lnTo>
                  <a:lnTo>
                    <a:pt x="684" y="879"/>
                  </a:lnTo>
                  <a:lnTo>
                    <a:pt x="611" y="831"/>
                  </a:lnTo>
                  <a:lnTo>
                    <a:pt x="0" y="318"/>
                  </a:lnTo>
                  <a:lnTo>
                    <a:pt x="1319" y="6423"/>
                  </a:lnTo>
                  <a:lnTo>
                    <a:pt x="2491" y="6423"/>
                  </a:lnTo>
                  <a:lnTo>
                    <a:pt x="3810" y="318"/>
                  </a:lnTo>
                  <a:lnTo>
                    <a:pt x="3200" y="831"/>
                  </a:lnTo>
                  <a:lnTo>
                    <a:pt x="3126" y="879"/>
                  </a:lnTo>
                  <a:lnTo>
                    <a:pt x="3029" y="904"/>
                  </a:lnTo>
                  <a:lnTo>
                    <a:pt x="2955" y="879"/>
                  </a:lnTo>
                  <a:lnTo>
                    <a:pt x="2882" y="831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" name="Shape 435"/>
            <p:cNvSpPr/>
            <p:nvPr/>
          </p:nvSpPr>
          <p:spPr>
            <a:xfrm>
              <a:off x="6730350" y="2315900"/>
              <a:ext cx="257700" cy="308375"/>
            </a:xfrm>
            <a:custGeom>
              <a:avLst/>
              <a:gdLst/>
              <a:ahLst/>
              <a:cxnLst/>
              <a:rect l="0" t="0" r="0" b="0"/>
              <a:pathLst>
                <a:path w="10308" h="12335" extrusionOk="0">
                  <a:moveTo>
                    <a:pt x="5154" y="1"/>
                  </a:moveTo>
                  <a:lnTo>
                    <a:pt x="4617" y="25"/>
                  </a:lnTo>
                  <a:lnTo>
                    <a:pt x="4128" y="98"/>
                  </a:lnTo>
                  <a:lnTo>
                    <a:pt x="3615" y="245"/>
                  </a:lnTo>
                  <a:lnTo>
                    <a:pt x="3151" y="416"/>
                  </a:lnTo>
                  <a:lnTo>
                    <a:pt x="2712" y="636"/>
                  </a:lnTo>
                  <a:lnTo>
                    <a:pt x="2272" y="880"/>
                  </a:lnTo>
                  <a:lnTo>
                    <a:pt x="1881" y="1173"/>
                  </a:lnTo>
                  <a:lnTo>
                    <a:pt x="1515" y="1515"/>
                  </a:lnTo>
                  <a:lnTo>
                    <a:pt x="1198" y="1881"/>
                  </a:lnTo>
                  <a:lnTo>
                    <a:pt x="880" y="2272"/>
                  </a:lnTo>
                  <a:lnTo>
                    <a:pt x="636" y="2687"/>
                  </a:lnTo>
                  <a:lnTo>
                    <a:pt x="416" y="3151"/>
                  </a:lnTo>
                  <a:lnTo>
                    <a:pt x="245" y="3615"/>
                  </a:lnTo>
                  <a:lnTo>
                    <a:pt x="123" y="4104"/>
                  </a:lnTo>
                  <a:lnTo>
                    <a:pt x="50" y="4617"/>
                  </a:lnTo>
                  <a:lnTo>
                    <a:pt x="1" y="5154"/>
                  </a:lnTo>
                  <a:lnTo>
                    <a:pt x="25" y="5423"/>
                  </a:lnTo>
                  <a:lnTo>
                    <a:pt x="50" y="5691"/>
                  </a:lnTo>
                  <a:lnTo>
                    <a:pt x="123" y="6204"/>
                  </a:lnTo>
                  <a:lnTo>
                    <a:pt x="245" y="6693"/>
                  </a:lnTo>
                  <a:lnTo>
                    <a:pt x="416" y="7132"/>
                  </a:lnTo>
                  <a:lnTo>
                    <a:pt x="636" y="7572"/>
                  </a:lnTo>
                  <a:lnTo>
                    <a:pt x="856" y="7963"/>
                  </a:lnTo>
                  <a:lnTo>
                    <a:pt x="1100" y="8353"/>
                  </a:lnTo>
                  <a:lnTo>
                    <a:pt x="1369" y="8744"/>
                  </a:lnTo>
                  <a:lnTo>
                    <a:pt x="1906" y="9526"/>
                  </a:lnTo>
                  <a:lnTo>
                    <a:pt x="2150" y="9941"/>
                  </a:lnTo>
                  <a:lnTo>
                    <a:pt x="2394" y="10356"/>
                  </a:lnTo>
                  <a:lnTo>
                    <a:pt x="2614" y="10796"/>
                  </a:lnTo>
                  <a:lnTo>
                    <a:pt x="2810" y="11284"/>
                  </a:lnTo>
                  <a:lnTo>
                    <a:pt x="2980" y="11797"/>
                  </a:lnTo>
                  <a:lnTo>
                    <a:pt x="3103" y="12334"/>
                  </a:lnTo>
                  <a:lnTo>
                    <a:pt x="4079" y="12334"/>
                  </a:lnTo>
                  <a:lnTo>
                    <a:pt x="3249" y="8500"/>
                  </a:lnTo>
                  <a:lnTo>
                    <a:pt x="2663" y="5642"/>
                  </a:lnTo>
                  <a:lnTo>
                    <a:pt x="2663" y="5520"/>
                  </a:lnTo>
                  <a:lnTo>
                    <a:pt x="2712" y="5423"/>
                  </a:lnTo>
                  <a:lnTo>
                    <a:pt x="2785" y="5374"/>
                  </a:lnTo>
                  <a:lnTo>
                    <a:pt x="2883" y="5349"/>
                  </a:lnTo>
                  <a:lnTo>
                    <a:pt x="2956" y="5349"/>
                  </a:lnTo>
                  <a:lnTo>
                    <a:pt x="3054" y="5398"/>
                  </a:lnTo>
                  <a:lnTo>
                    <a:pt x="4031" y="6253"/>
                  </a:lnTo>
                  <a:lnTo>
                    <a:pt x="4983" y="5398"/>
                  </a:lnTo>
                  <a:lnTo>
                    <a:pt x="5081" y="5349"/>
                  </a:lnTo>
                  <a:lnTo>
                    <a:pt x="5227" y="5349"/>
                  </a:lnTo>
                  <a:lnTo>
                    <a:pt x="5325" y="5398"/>
                  </a:lnTo>
                  <a:lnTo>
                    <a:pt x="6278" y="6253"/>
                  </a:lnTo>
                  <a:lnTo>
                    <a:pt x="7254" y="5398"/>
                  </a:lnTo>
                  <a:lnTo>
                    <a:pt x="7352" y="5349"/>
                  </a:lnTo>
                  <a:lnTo>
                    <a:pt x="7425" y="5349"/>
                  </a:lnTo>
                  <a:lnTo>
                    <a:pt x="7523" y="5374"/>
                  </a:lnTo>
                  <a:lnTo>
                    <a:pt x="7596" y="5423"/>
                  </a:lnTo>
                  <a:lnTo>
                    <a:pt x="7645" y="5520"/>
                  </a:lnTo>
                  <a:lnTo>
                    <a:pt x="7645" y="5642"/>
                  </a:lnTo>
                  <a:lnTo>
                    <a:pt x="7059" y="8500"/>
                  </a:lnTo>
                  <a:lnTo>
                    <a:pt x="6229" y="12334"/>
                  </a:lnTo>
                  <a:lnTo>
                    <a:pt x="7206" y="12334"/>
                  </a:lnTo>
                  <a:lnTo>
                    <a:pt x="7328" y="11797"/>
                  </a:lnTo>
                  <a:lnTo>
                    <a:pt x="7499" y="11284"/>
                  </a:lnTo>
                  <a:lnTo>
                    <a:pt x="7694" y="10796"/>
                  </a:lnTo>
                  <a:lnTo>
                    <a:pt x="7914" y="10356"/>
                  </a:lnTo>
                  <a:lnTo>
                    <a:pt x="8158" y="9941"/>
                  </a:lnTo>
                  <a:lnTo>
                    <a:pt x="8402" y="9526"/>
                  </a:lnTo>
                  <a:lnTo>
                    <a:pt x="8940" y="8744"/>
                  </a:lnTo>
                  <a:lnTo>
                    <a:pt x="9208" y="8353"/>
                  </a:lnTo>
                  <a:lnTo>
                    <a:pt x="9453" y="7963"/>
                  </a:lnTo>
                  <a:lnTo>
                    <a:pt x="9672" y="7572"/>
                  </a:lnTo>
                  <a:lnTo>
                    <a:pt x="9892" y="7132"/>
                  </a:lnTo>
                  <a:lnTo>
                    <a:pt x="10063" y="6693"/>
                  </a:lnTo>
                  <a:lnTo>
                    <a:pt x="10185" y="6204"/>
                  </a:lnTo>
                  <a:lnTo>
                    <a:pt x="10259" y="5691"/>
                  </a:lnTo>
                  <a:lnTo>
                    <a:pt x="10283" y="5423"/>
                  </a:lnTo>
                  <a:lnTo>
                    <a:pt x="10307" y="5154"/>
                  </a:lnTo>
                  <a:lnTo>
                    <a:pt x="10259" y="4617"/>
                  </a:lnTo>
                  <a:lnTo>
                    <a:pt x="10185" y="4104"/>
                  </a:lnTo>
                  <a:lnTo>
                    <a:pt x="10063" y="3615"/>
                  </a:lnTo>
                  <a:lnTo>
                    <a:pt x="9892" y="3151"/>
                  </a:lnTo>
                  <a:lnTo>
                    <a:pt x="9672" y="2687"/>
                  </a:lnTo>
                  <a:lnTo>
                    <a:pt x="9428" y="2272"/>
                  </a:lnTo>
                  <a:lnTo>
                    <a:pt x="9111" y="1881"/>
                  </a:lnTo>
                  <a:lnTo>
                    <a:pt x="8793" y="1515"/>
                  </a:lnTo>
                  <a:lnTo>
                    <a:pt x="8427" y="1173"/>
                  </a:lnTo>
                  <a:lnTo>
                    <a:pt x="8036" y="880"/>
                  </a:lnTo>
                  <a:lnTo>
                    <a:pt x="7596" y="636"/>
                  </a:lnTo>
                  <a:lnTo>
                    <a:pt x="7157" y="416"/>
                  </a:lnTo>
                  <a:lnTo>
                    <a:pt x="6693" y="245"/>
                  </a:lnTo>
                  <a:lnTo>
                    <a:pt x="6180" y="98"/>
                  </a:lnTo>
                  <a:lnTo>
                    <a:pt x="5691" y="25"/>
                  </a:lnTo>
                  <a:lnTo>
                    <a:pt x="515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31" name="Shape 426"/>
          <p:cNvSpPr/>
          <p:nvPr/>
        </p:nvSpPr>
        <p:spPr>
          <a:xfrm>
            <a:off x="5115105" y="1515136"/>
            <a:ext cx="958683" cy="1010724"/>
          </a:xfrm>
          <a:custGeom>
            <a:avLst/>
            <a:gdLst/>
            <a:ahLst/>
            <a:cxnLst/>
            <a:rect l="0" t="0" r="0" b="0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32" name="Shape 343"/>
          <p:cNvGrpSpPr>
            <a:grpSpLocks/>
          </p:cNvGrpSpPr>
          <p:nvPr/>
        </p:nvGrpSpPr>
        <p:grpSpPr>
          <a:xfrm>
            <a:off x="7507057" y="1580549"/>
            <a:ext cx="833057" cy="1008264"/>
            <a:chOff x="584925" y="922575"/>
            <a:chExt cx="415200" cy="502525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33" name="Shape 344"/>
            <p:cNvSpPr/>
            <p:nvPr/>
          </p:nvSpPr>
          <p:spPr>
            <a:xfrm>
              <a:off x="584925" y="961025"/>
              <a:ext cx="378575" cy="464075"/>
            </a:xfrm>
            <a:custGeom>
              <a:avLst/>
              <a:gdLst/>
              <a:ahLst/>
              <a:cxnLst/>
              <a:rect l="0" t="0" r="0" b="0"/>
              <a:pathLst>
                <a:path w="15143" h="18563" extrusionOk="0">
                  <a:moveTo>
                    <a:pt x="782" y="1"/>
                  </a:moveTo>
                  <a:lnTo>
                    <a:pt x="635" y="25"/>
                  </a:lnTo>
                  <a:lnTo>
                    <a:pt x="489" y="50"/>
                  </a:lnTo>
                  <a:lnTo>
                    <a:pt x="342" y="123"/>
                  </a:lnTo>
                  <a:lnTo>
                    <a:pt x="220" y="196"/>
                  </a:lnTo>
                  <a:lnTo>
                    <a:pt x="122" y="294"/>
                  </a:lnTo>
                  <a:lnTo>
                    <a:pt x="73" y="416"/>
                  </a:lnTo>
                  <a:lnTo>
                    <a:pt x="24" y="563"/>
                  </a:lnTo>
                  <a:lnTo>
                    <a:pt x="0" y="709"/>
                  </a:lnTo>
                  <a:lnTo>
                    <a:pt x="0" y="17708"/>
                  </a:lnTo>
                  <a:lnTo>
                    <a:pt x="24" y="17879"/>
                  </a:lnTo>
                  <a:lnTo>
                    <a:pt x="73" y="18025"/>
                  </a:lnTo>
                  <a:lnTo>
                    <a:pt x="122" y="18172"/>
                  </a:lnTo>
                  <a:lnTo>
                    <a:pt x="220" y="18294"/>
                  </a:lnTo>
                  <a:lnTo>
                    <a:pt x="342" y="18416"/>
                  </a:lnTo>
                  <a:lnTo>
                    <a:pt x="489" y="18489"/>
                  </a:lnTo>
                  <a:lnTo>
                    <a:pt x="635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8"/>
                  </a:lnTo>
                  <a:lnTo>
                    <a:pt x="14654" y="18489"/>
                  </a:lnTo>
                  <a:lnTo>
                    <a:pt x="14800" y="18416"/>
                  </a:lnTo>
                  <a:lnTo>
                    <a:pt x="14923" y="18294"/>
                  </a:lnTo>
                  <a:lnTo>
                    <a:pt x="15020" y="18172"/>
                  </a:lnTo>
                  <a:lnTo>
                    <a:pt x="15069" y="18025"/>
                  </a:lnTo>
                  <a:lnTo>
                    <a:pt x="15118" y="17879"/>
                  </a:lnTo>
                  <a:lnTo>
                    <a:pt x="15142" y="17708"/>
                  </a:lnTo>
                  <a:lnTo>
                    <a:pt x="15142" y="17586"/>
                  </a:lnTo>
                  <a:lnTo>
                    <a:pt x="1759" y="17586"/>
                  </a:lnTo>
                  <a:lnTo>
                    <a:pt x="1612" y="17561"/>
                  </a:lnTo>
                  <a:lnTo>
                    <a:pt x="1465" y="17512"/>
                  </a:lnTo>
                  <a:lnTo>
                    <a:pt x="1319" y="17439"/>
                  </a:lnTo>
                  <a:lnTo>
                    <a:pt x="1197" y="17317"/>
                  </a:lnTo>
                  <a:lnTo>
                    <a:pt x="1099" y="17195"/>
                  </a:lnTo>
                  <a:lnTo>
                    <a:pt x="1050" y="17048"/>
                  </a:lnTo>
                  <a:lnTo>
                    <a:pt x="1001" y="16902"/>
                  </a:lnTo>
                  <a:lnTo>
                    <a:pt x="977" y="16731"/>
                  </a:lnTo>
                  <a:lnTo>
                    <a:pt x="97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" name="Shape 345"/>
            <p:cNvSpPr/>
            <p:nvPr/>
          </p:nvSpPr>
          <p:spPr>
            <a:xfrm>
              <a:off x="621550" y="922575"/>
              <a:ext cx="378575" cy="464050"/>
            </a:xfrm>
            <a:custGeom>
              <a:avLst/>
              <a:gdLst/>
              <a:ahLst/>
              <a:cxnLst/>
              <a:rect l="0" t="0" r="0" b="0"/>
              <a:pathLst>
                <a:path w="15143" h="18562" extrusionOk="0">
                  <a:moveTo>
                    <a:pt x="13140" y="6472"/>
                  </a:moveTo>
                  <a:lnTo>
                    <a:pt x="13238" y="6497"/>
                  </a:lnTo>
                  <a:lnTo>
                    <a:pt x="13311" y="6546"/>
                  </a:lnTo>
                  <a:lnTo>
                    <a:pt x="13360" y="6619"/>
                  </a:lnTo>
                  <a:lnTo>
                    <a:pt x="13384" y="6717"/>
                  </a:lnTo>
                  <a:lnTo>
                    <a:pt x="13360" y="6814"/>
                  </a:lnTo>
                  <a:lnTo>
                    <a:pt x="13311" y="6888"/>
                  </a:lnTo>
                  <a:lnTo>
                    <a:pt x="13238" y="6936"/>
                  </a:lnTo>
                  <a:lnTo>
                    <a:pt x="13140" y="6961"/>
                  </a:lnTo>
                  <a:lnTo>
                    <a:pt x="2003" y="6961"/>
                  </a:lnTo>
                  <a:lnTo>
                    <a:pt x="1905" y="6936"/>
                  </a:lnTo>
                  <a:lnTo>
                    <a:pt x="1832" y="6888"/>
                  </a:lnTo>
                  <a:lnTo>
                    <a:pt x="1783" y="6814"/>
                  </a:lnTo>
                  <a:lnTo>
                    <a:pt x="1759" y="6717"/>
                  </a:lnTo>
                  <a:lnTo>
                    <a:pt x="1783" y="6619"/>
                  </a:lnTo>
                  <a:lnTo>
                    <a:pt x="1832" y="6546"/>
                  </a:lnTo>
                  <a:lnTo>
                    <a:pt x="1905" y="6497"/>
                  </a:lnTo>
                  <a:lnTo>
                    <a:pt x="2003" y="6472"/>
                  </a:lnTo>
                  <a:close/>
                  <a:moveTo>
                    <a:pt x="13238" y="8793"/>
                  </a:moveTo>
                  <a:lnTo>
                    <a:pt x="13311" y="8866"/>
                  </a:lnTo>
                  <a:lnTo>
                    <a:pt x="13360" y="8939"/>
                  </a:lnTo>
                  <a:lnTo>
                    <a:pt x="13384" y="9037"/>
                  </a:lnTo>
                  <a:lnTo>
                    <a:pt x="13360" y="9135"/>
                  </a:lnTo>
                  <a:lnTo>
                    <a:pt x="13311" y="9208"/>
                  </a:lnTo>
                  <a:lnTo>
                    <a:pt x="13238" y="9257"/>
                  </a:lnTo>
                  <a:lnTo>
                    <a:pt x="13140" y="9281"/>
                  </a:lnTo>
                  <a:lnTo>
                    <a:pt x="2003" y="9281"/>
                  </a:lnTo>
                  <a:lnTo>
                    <a:pt x="1905" y="9257"/>
                  </a:lnTo>
                  <a:lnTo>
                    <a:pt x="1832" y="9208"/>
                  </a:lnTo>
                  <a:lnTo>
                    <a:pt x="1783" y="9135"/>
                  </a:lnTo>
                  <a:lnTo>
                    <a:pt x="1759" y="9037"/>
                  </a:lnTo>
                  <a:lnTo>
                    <a:pt x="1783" y="8939"/>
                  </a:lnTo>
                  <a:lnTo>
                    <a:pt x="1832" y="8866"/>
                  </a:lnTo>
                  <a:lnTo>
                    <a:pt x="1905" y="8793"/>
                  </a:lnTo>
                  <a:close/>
                  <a:moveTo>
                    <a:pt x="13140" y="11088"/>
                  </a:moveTo>
                  <a:lnTo>
                    <a:pt x="13238" y="11113"/>
                  </a:lnTo>
                  <a:lnTo>
                    <a:pt x="13311" y="11162"/>
                  </a:lnTo>
                  <a:lnTo>
                    <a:pt x="13360" y="11235"/>
                  </a:lnTo>
                  <a:lnTo>
                    <a:pt x="13384" y="11333"/>
                  </a:lnTo>
                  <a:lnTo>
                    <a:pt x="13360" y="11430"/>
                  </a:lnTo>
                  <a:lnTo>
                    <a:pt x="13311" y="11504"/>
                  </a:lnTo>
                  <a:lnTo>
                    <a:pt x="13238" y="11552"/>
                  </a:lnTo>
                  <a:lnTo>
                    <a:pt x="13140" y="11577"/>
                  </a:lnTo>
                  <a:lnTo>
                    <a:pt x="2003" y="11577"/>
                  </a:lnTo>
                  <a:lnTo>
                    <a:pt x="1905" y="11552"/>
                  </a:lnTo>
                  <a:lnTo>
                    <a:pt x="1832" y="11504"/>
                  </a:lnTo>
                  <a:lnTo>
                    <a:pt x="1783" y="11430"/>
                  </a:lnTo>
                  <a:lnTo>
                    <a:pt x="1759" y="11333"/>
                  </a:lnTo>
                  <a:lnTo>
                    <a:pt x="1783" y="11235"/>
                  </a:lnTo>
                  <a:lnTo>
                    <a:pt x="1832" y="11162"/>
                  </a:lnTo>
                  <a:lnTo>
                    <a:pt x="1905" y="11113"/>
                  </a:lnTo>
                  <a:lnTo>
                    <a:pt x="2003" y="11088"/>
                  </a:lnTo>
                  <a:close/>
                  <a:moveTo>
                    <a:pt x="8255" y="13409"/>
                  </a:moveTo>
                  <a:lnTo>
                    <a:pt x="8353" y="13433"/>
                  </a:lnTo>
                  <a:lnTo>
                    <a:pt x="8426" y="13482"/>
                  </a:lnTo>
                  <a:lnTo>
                    <a:pt x="8475" y="13555"/>
                  </a:lnTo>
                  <a:lnTo>
                    <a:pt x="8500" y="13653"/>
                  </a:lnTo>
                  <a:lnTo>
                    <a:pt x="8475" y="13750"/>
                  </a:lnTo>
                  <a:lnTo>
                    <a:pt x="8426" y="13824"/>
                  </a:lnTo>
                  <a:lnTo>
                    <a:pt x="8353" y="13873"/>
                  </a:lnTo>
                  <a:lnTo>
                    <a:pt x="8255" y="13897"/>
                  </a:lnTo>
                  <a:lnTo>
                    <a:pt x="2003" y="13897"/>
                  </a:lnTo>
                  <a:lnTo>
                    <a:pt x="1905" y="13873"/>
                  </a:lnTo>
                  <a:lnTo>
                    <a:pt x="1832" y="13824"/>
                  </a:lnTo>
                  <a:lnTo>
                    <a:pt x="1783" y="13750"/>
                  </a:lnTo>
                  <a:lnTo>
                    <a:pt x="1759" y="13653"/>
                  </a:lnTo>
                  <a:lnTo>
                    <a:pt x="1783" y="13555"/>
                  </a:lnTo>
                  <a:lnTo>
                    <a:pt x="1832" y="13482"/>
                  </a:lnTo>
                  <a:lnTo>
                    <a:pt x="1905" y="13433"/>
                  </a:lnTo>
                  <a:lnTo>
                    <a:pt x="2003" y="13409"/>
                  </a:lnTo>
                  <a:close/>
                  <a:moveTo>
                    <a:pt x="635" y="0"/>
                  </a:moveTo>
                  <a:lnTo>
                    <a:pt x="489" y="49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3" y="342"/>
                  </a:lnTo>
                  <a:lnTo>
                    <a:pt x="74" y="464"/>
                  </a:lnTo>
                  <a:lnTo>
                    <a:pt x="25" y="611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5" y="17927"/>
                  </a:lnTo>
                  <a:lnTo>
                    <a:pt x="74" y="18073"/>
                  </a:lnTo>
                  <a:lnTo>
                    <a:pt x="123" y="18195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95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5" y="3835"/>
                  </a:lnTo>
                  <a:lnTo>
                    <a:pt x="12065" y="3761"/>
                  </a:lnTo>
                  <a:lnTo>
                    <a:pt x="11846" y="3639"/>
                  </a:lnTo>
                  <a:lnTo>
                    <a:pt x="11650" y="3468"/>
                  </a:lnTo>
                  <a:lnTo>
                    <a:pt x="11504" y="3297"/>
                  </a:lnTo>
                  <a:lnTo>
                    <a:pt x="11382" y="3078"/>
                  </a:lnTo>
                  <a:lnTo>
                    <a:pt x="11308" y="2833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" name="Shape 346"/>
            <p:cNvSpPr/>
            <p:nvPr/>
          </p:nvSpPr>
          <p:spPr>
            <a:xfrm>
              <a:off x="915850" y="922575"/>
              <a:ext cx="84275" cy="84275"/>
            </a:xfrm>
            <a:custGeom>
              <a:avLst/>
              <a:gdLst/>
              <a:ahLst/>
              <a:cxnLst/>
              <a:rect l="0" t="0" r="0" b="0"/>
              <a:pathLst>
                <a:path w="3371" h="3371" extrusionOk="0">
                  <a:moveTo>
                    <a:pt x="0" y="0"/>
                  </a:moveTo>
                  <a:lnTo>
                    <a:pt x="0" y="2589"/>
                  </a:lnTo>
                  <a:lnTo>
                    <a:pt x="0" y="2736"/>
                  </a:lnTo>
                  <a:lnTo>
                    <a:pt x="49" y="2882"/>
                  </a:lnTo>
                  <a:lnTo>
                    <a:pt x="122" y="3029"/>
                  </a:lnTo>
                  <a:lnTo>
                    <a:pt x="220" y="3126"/>
                  </a:lnTo>
                  <a:lnTo>
                    <a:pt x="342" y="3224"/>
                  </a:lnTo>
                  <a:lnTo>
                    <a:pt x="464" y="3297"/>
                  </a:lnTo>
                  <a:lnTo>
                    <a:pt x="611" y="3346"/>
                  </a:lnTo>
                  <a:lnTo>
                    <a:pt x="782" y="3371"/>
                  </a:lnTo>
                  <a:lnTo>
                    <a:pt x="3371" y="337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39" name="Shape 195"/>
          <p:cNvSpPr/>
          <p:nvPr/>
        </p:nvSpPr>
        <p:spPr>
          <a:xfrm>
            <a:off x="205098" y="4800600"/>
            <a:ext cx="2362200" cy="1130688"/>
          </a:xfrm>
          <a:prstGeom prst="homePlate">
            <a:avLst>
              <a:gd name="adj" fmla="val 30129"/>
            </a:avLst>
          </a:prstGeom>
          <a:solidFill>
            <a:schemeClr val="bg1"/>
          </a:solidFill>
          <a:ln w="114300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Source Sans Pro"/>
                <a:sym typeface="Source Sans Pro"/>
              </a:rPr>
              <a:t>클래스</a:t>
            </a:r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Source Sans Pro"/>
                <a:sym typeface="Source Sans Pro"/>
              </a:rPr>
              <a:t>	</a:t>
            </a:r>
            <a:endParaRPr lang="en" sz="2400" b="1" dirty="0">
              <a:solidFill>
                <a:schemeClr val="tx1">
                  <a:lumMod val="75000"/>
                  <a:lumOff val="25000"/>
                </a:schemeClr>
              </a:solidFill>
              <a:latin typeface="HY견고딕" pitchFamily="18" charset="-127"/>
              <a:ea typeface="HY견고딕" pitchFamily="18" charset="-127"/>
              <a:cs typeface="Source Sans Pro"/>
              <a:sym typeface="Source Sans Pro"/>
            </a:endParaRPr>
          </a:p>
        </p:txBody>
      </p:sp>
      <p:sp>
        <p:nvSpPr>
          <p:cNvPr id="40" name="Shape 196"/>
          <p:cNvSpPr/>
          <p:nvPr/>
        </p:nvSpPr>
        <p:spPr>
          <a:xfrm>
            <a:off x="4535432" y="4800600"/>
            <a:ext cx="2411015" cy="1130688"/>
          </a:xfrm>
          <a:prstGeom prst="chevron">
            <a:avLst>
              <a:gd name="adj" fmla="val 29853"/>
            </a:avLst>
          </a:prstGeom>
          <a:solidFill>
            <a:schemeClr val="tx1">
              <a:lumMod val="65000"/>
              <a:lumOff val="35000"/>
            </a:schemeClr>
          </a:solidFill>
          <a:ln w="114300" cap="flat" cmpd="sng">
            <a:solidFill>
              <a:schemeClr val="tx1">
                <a:lumMod val="65000"/>
                <a:lumOff val="35000"/>
              </a:schemeClr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US" altLang="ko-KR" sz="2300" b="1" dirty="0" smtClean="0">
                <a:solidFill>
                  <a:schemeClr val="bg1">
                    <a:lumMod val="75000"/>
                  </a:schemeClr>
                </a:solidFill>
                <a:latin typeface="HY견고딕" pitchFamily="18" charset="-127"/>
                <a:ea typeface="HY견고딕" pitchFamily="18" charset="-127"/>
                <a:cs typeface="Source Sans Pro"/>
                <a:sym typeface="Source Sans Pro"/>
              </a:rPr>
              <a:t>ERD</a:t>
            </a:r>
            <a:endParaRPr lang="en" sz="2300" b="1" dirty="0">
              <a:solidFill>
                <a:schemeClr val="bg1">
                  <a:lumMod val="75000"/>
                </a:schemeClr>
              </a:solidFill>
              <a:latin typeface="HY견고딕" pitchFamily="18" charset="-127"/>
              <a:ea typeface="HY견고딕" pitchFamily="18" charset="-127"/>
              <a:cs typeface="Source Sans Pro"/>
              <a:sym typeface="Source Sans Pro"/>
            </a:endParaRPr>
          </a:p>
        </p:txBody>
      </p:sp>
      <p:sp>
        <p:nvSpPr>
          <p:cNvPr id="41" name="Shape 197"/>
          <p:cNvSpPr/>
          <p:nvPr/>
        </p:nvSpPr>
        <p:spPr>
          <a:xfrm>
            <a:off x="6703529" y="4800600"/>
            <a:ext cx="2513596" cy="1130688"/>
          </a:xfrm>
          <a:prstGeom prst="chevron">
            <a:avLst>
              <a:gd name="adj" fmla="val 29853"/>
            </a:avLst>
          </a:prstGeom>
          <a:solidFill>
            <a:schemeClr val="tx1">
              <a:lumMod val="85000"/>
              <a:lumOff val="15000"/>
            </a:schemeClr>
          </a:solidFill>
          <a:ln w="114300" cap="flat" cmpd="sng">
            <a:solidFill>
              <a:schemeClr val="tx1">
                <a:lumMod val="85000"/>
                <a:lumOff val="15000"/>
              </a:schemeClr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ko-KR" altLang="en-US" sz="2400" b="1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  <a:cs typeface="Source Sans Pro"/>
                <a:sym typeface="Source Sans Pro"/>
              </a:rPr>
              <a:t>업무분장</a:t>
            </a:r>
            <a:endParaRPr lang="en" sz="2400" b="1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  <a:cs typeface="Source Sans Pro"/>
              <a:sym typeface="Source Sans Pro"/>
            </a:endParaRPr>
          </a:p>
        </p:txBody>
      </p:sp>
      <p:cxnSp>
        <p:nvCxnSpPr>
          <p:cNvPr id="43" name="직선 연결선 42"/>
          <p:cNvCxnSpPr/>
          <p:nvPr/>
        </p:nvCxnSpPr>
        <p:spPr>
          <a:xfrm flipV="1">
            <a:off x="1248189" y="2971800"/>
            <a:ext cx="0" cy="1371600"/>
          </a:xfrm>
          <a:prstGeom prst="line">
            <a:avLst/>
          </a:prstGeom>
          <a:ln w="69850" cap="rnd">
            <a:solidFill>
              <a:schemeClr val="bg1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/>
          <p:cNvCxnSpPr/>
          <p:nvPr/>
        </p:nvCxnSpPr>
        <p:spPr>
          <a:xfrm flipV="1">
            <a:off x="3417862" y="2971800"/>
            <a:ext cx="0" cy="1371600"/>
          </a:xfrm>
          <a:prstGeom prst="line">
            <a:avLst/>
          </a:prstGeom>
          <a:ln w="69850" cap="rnd">
            <a:solidFill>
              <a:schemeClr val="bg1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/>
          <p:cNvCxnSpPr/>
          <p:nvPr/>
        </p:nvCxnSpPr>
        <p:spPr>
          <a:xfrm flipV="1">
            <a:off x="5594447" y="2971800"/>
            <a:ext cx="0" cy="1371600"/>
          </a:xfrm>
          <a:prstGeom prst="line">
            <a:avLst/>
          </a:prstGeom>
          <a:ln w="69850" cap="rnd">
            <a:solidFill>
              <a:schemeClr val="bg1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Shape 196"/>
          <p:cNvSpPr/>
          <p:nvPr/>
        </p:nvSpPr>
        <p:spPr>
          <a:xfrm>
            <a:off x="2343916" y="4800600"/>
            <a:ext cx="2411015" cy="1130688"/>
          </a:xfrm>
          <a:prstGeom prst="chevron">
            <a:avLst>
              <a:gd name="adj" fmla="val 29853"/>
            </a:avLst>
          </a:prstGeom>
          <a:solidFill>
            <a:schemeClr val="bg1">
              <a:lumMod val="65000"/>
            </a:schemeClr>
          </a:solidFill>
          <a:ln w="114300" cap="flat" cmpd="sng">
            <a:solidFill>
              <a:schemeClr val="bg1">
                <a:lumMod val="65000"/>
              </a:schemeClr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ko-KR" altLang="en-US" sz="23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  <a:cs typeface="Source Sans Pro"/>
                <a:sym typeface="Source Sans Pro"/>
              </a:rPr>
              <a:t>시퀀스</a:t>
            </a:r>
            <a:endParaRPr lang="en" sz="2300" b="1" dirty="0">
              <a:solidFill>
                <a:schemeClr val="tx1">
                  <a:lumMod val="65000"/>
                  <a:lumOff val="35000"/>
                </a:schemeClr>
              </a:solidFill>
              <a:latin typeface="HY견고딕" pitchFamily="18" charset="-127"/>
              <a:ea typeface="HY견고딕" pitchFamily="18" charset="-127"/>
              <a:cs typeface="Source Sans Pro"/>
              <a:sym typeface="Source Sans Pro"/>
            </a:endParaRPr>
          </a:p>
        </p:txBody>
      </p:sp>
      <p:cxnSp>
        <p:nvCxnSpPr>
          <p:cNvPr id="26" name="직선 연결선 25"/>
          <p:cNvCxnSpPr/>
          <p:nvPr/>
        </p:nvCxnSpPr>
        <p:spPr>
          <a:xfrm flipV="1">
            <a:off x="7848600" y="2971800"/>
            <a:ext cx="0" cy="1371600"/>
          </a:xfrm>
          <a:prstGeom prst="line">
            <a:avLst/>
          </a:prstGeom>
          <a:ln w="69850" cap="rnd">
            <a:solidFill>
              <a:schemeClr val="tx1">
                <a:lumMod val="85000"/>
                <a:lumOff val="15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Shape 427"/>
          <p:cNvGrpSpPr/>
          <p:nvPr/>
        </p:nvGrpSpPr>
        <p:grpSpPr>
          <a:xfrm>
            <a:off x="2891057" y="1464953"/>
            <a:ext cx="1053609" cy="973980"/>
            <a:chOff x="5975075" y="2327500"/>
            <a:chExt cx="420100" cy="388350"/>
          </a:xfrm>
        </p:grpSpPr>
        <p:sp>
          <p:nvSpPr>
            <p:cNvPr id="28" name="Shape 428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0" t="0" r="0" b="0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" name="Shape 429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0" t="0" r="0" b="0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737854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 descr="C:\Users\Administrator\Desktop\프로젝트\restaurant-carousel-1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256" r="-12256"/>
          <a:stretch/>
        </p:blipFill>
        <p:spPr bwMode="auto">
          <a:xfrm>
            <a:off x="-893019" y="168450"/>
            <a:ext cx="10930037" cy="6519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" descr="C:\Users\Administrator\Desktop\Desktop\지금 사용한 라벨 이미지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2400" y="-685800"/>
            <a:ext cx="3050308" cy="3052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 rot="18885357">
            <a:off x="968341" y="769598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/>
              <a:t>관리</a:t>
            </a:r>
            <a:r>
              <a:rPr lang="ko-KR" altLang="en-US" sz="1200" b="1" dirty="0"/>
              <a:t>자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11544"/>
            <a:ext cx="3699942" cy="6922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6929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 descr="C:\Users\Administrator\Desktop\프로젝트\restaurant-carousel-1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256" r="-12256"/>
          <a:stretch/>
        </p:blipFill>
        <p:spPr bwMode="auto">
          <a:xfrm>
            <a:off x="-893019" y="168450"/>
            <a:ext cx="10930037" cy="6519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" descr="C:\Users\Administrator\Desktop\Desktop\지금 사용한 라벨 이미지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2400" y="-685800"/>
            <a:ext cx="3050308" cy="3052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 rot="18885357">
            <a:off x="968341" y="769598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/>
              <a:t>관리</a:t>
            </a:r>
            <a:r>
              <a:rPr lang="ko-KR" altLang="en-US" sz="1200" b="1" dirty="0"/>
              <a:t>자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71"/>
          <a:stretch/>
        </p:blipFill>
        <p:spPr bwMode="auto">
          <a:xfrm>
            <a:off x="1981200" y="0"/>
            <a:ext cx="4114800" cy="68557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48556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C:\Users\Administrator\Desktop\프로젝트\menu-restaurant-vintage-table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34" r="14510" b="4322"/>
          <a:stretch/>
        </p:blipFill>
        <p:spPr bwMode="auto">
          <a:xfrm>
            <a:off x="193750" y="168450"/>
            <a:ext cx="8778240" cy="6519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hape 9"/>
          <p:cNvSpPr/>
          <p:nvPr/>
        </p:nvSpPr>
        <p:spPr>
          <a:xfrm>
            <a:off x="181050" y="168450"/>
            <a:ext cx="8781899" cy="6521100"/>
          </a:xfrm>
          <a:prstGeom prst="rect">
            <a:avLst/>
          </a:prstGeom>
          <a:solidFill>
            <a:schemeClr val="bg1">
              <a:alpha val="83000"/>
            </a:scheme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" name="Shape 10"/>
          <p:cNvSpPr txBox="1">
            <a:spLocks noGrp="1"/>
          </p:cNvSpPr>
          <p:nvPr>
            <p:ph type="ctrTitle"/>
          </p:nvPr>
        </p:nvSpPr>
        <p:spPr>
          <a:xfrm>
            <a:off x="1768200" y="1349100"/>
            <a:ext cx="5759999" cy="1546500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>
            <a:lvl1pPr lvl="0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1pPr>
            <a:lvl2pPr lvl="1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2pPr>
            <a:lvl3pPr lvl="2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3pPr>
            <a:lvl4pPr lvl="3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4pPr>
            <a:lvl5pPr lvl="4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5pPr>
            <a:lvl6pPr lvl="5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6pPr>
            <a:lvl7pPr lvl="6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7pPr>
            <a:lvl8pPr lvl="7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8pPr>
            <a:lvl9pPr lvl="8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9pPr>
          </a:lstStyle>
          <a:p>
            <a:r>
              <a:rPr lang="en-US" altLang="ko-KR" b="1" dirty="0" smtClean="0"/>
              <a:t>ERD</a:t>
            </a:r>
            <a:endParaRPr b="1" dirty="0"/>
          </a:p>
        </p:txBody>
      </p:sp>
      <p:sp>
        <p:nvSpPr>
          <p:cNvPr id="8" name="Shape 11"/>
          <p:cNvSpPr/>
          <p:nvPr/>
        </p:nvSpPr>
        <p:spPr>
          <a:xfrm>
            <a:off x="1676400" y="914400"/>
            <a:ext cx="5943600" cy="2057399"/>
          </a:xfrm>
          <a:prstGeom prst="wedgeRectCallout">
            <a:avLst>
              <a:gd name="adj1" fmla="val 8366"/>
              <a:gd name="adj2" fmla="val 80819"/>
            </a:avLst>
          </a:prstGeom>
          <a:noFill/>
          <a:ln w="190500" cap="flat" cmpd="sng">
            <a:solidFill>
              <a:srgbClr val="F0576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026" name="Picture 2" descr="C:\Users\Administrator\Desktop\프로젝트\Desktop\project img\Food-Dome-51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2978" y="3873381"/>
            <a:ext cx="1300318" cy="1300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6911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3" descr="C:\Users\Administrator\Desktop\프로젝트\Skylounge_contact_0034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1651" t="-4129" r="-31651" b="-4129"/>
          <a:stretch/>
        </p:blipFill>
        <p:spPr bwMode="auto">
          <a:xfrm>
            <a:off x="-2595563" y="-100013"/>
            <a:ext cx="14335126" cy="7058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 rot="18885357">
            <a:off x="383722" y="1560100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/>
              <a:t>관리자</a:t>
            </a:r>
            <a:endParaRPr lang="ko-KR" altLang="en-US" sz="1200" b="1" dirty="0"/>
          </a:p>
        </p:txBody>
      </p:sp>
      <p:pic>
        <p:nvPicPr>
          <p:cNvPr id="1027" name="Picture 3" descr="C:\Users\JHY\Desktop\database_er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849" y="266700"/>
            <a:ext cx="8914302" cy="632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4197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C:\Users\Administrator\Desktop\프로젝트\menu-restaurant-vintage-table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34" r="14510" b="4322"/>
          <a:stretch/>
        </p:blipFill>
        <p:spPr bwMode="auto">
          <a:xfrm>
            <a:off x="193750" y="168450"/>
            <a:ext cx="8778240" cy="6519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hape 9"/>
          <p:cNvSpPr/>
          <p:nvPr/>
        </p:nvSpPr>
        <p:spPr>
          <a:xfrm>
            <a:off x="181050" y="168450"/>
            <a:ext cx="8781899" cy="6521100"/>
          </a:xfrm>
          <a:prstGeom prst="rect">
            <a:avLst/>
          </a:prstGeom>
          <a:solidFill>
            <a:schemeClr val="bg1">
              <a:alpha val="83000"/>
            </a:scheme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" name="Shape 10"/>
          <p:cNvSpPr txBox="1">
            <a:spLocks noGrp="1"/>
          </p:cNvSpPr>
          <p:nvPr>
            <p:ph type="ctrTitle"/>
          </p:nvPr>
        </p:nvSpPr>
        <p:spPr>
          <a:xfrm>
            <a:off x="1768200" y="1349100"/>
            <a:ext cx="5759999" cy="1546500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>
            <a:lvl1pPr lvl="0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1pPr>
            <a:lvl2pPr lvl="1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2pPr>
            <a:lvl3pPr lvl="2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3pPr>
            <a:lvl4pPr lvl="3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4pPr>
            <a:lvl5pPr lvl="4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5pPr>
            <a:lvl6pPr lvl="5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6pPr>
            <a:lvl7pPr lvl="6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7pPr>
            <a:lvl8pPr lvl="7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8pPr>
            <a:lvl9pPr lvl="8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9pPr>
          </a:lstStyle>
          <a:p>
            <a:r>
              <a:rPr lang="ko-KR" altLang="en-US" b="1" dirty="0" smtClean="0"/>
              <a:t>업무분</a:t>
            </a:r>
            <a:r>
              <a:rPr lang="ko-KR" altLang="en-US" b="1" dirty="0"/>
              <a:t>장</a:t>
            </a:r>
            <a:endParaRPr b="1" dirty="0"/>
          </a:p>
        </p:txBody>
      </p:sp>
      <p:sp>
        <p:nvSpPr>
          <p:cNvPr id="8" name="Shape 11"/>
          <p:cNvSpPr/>
          <p:nvPr/>
        </p:nvSpPr>
        <p:spPr>
          <a:xfrm>
            <a:off x="1676400" y="914400"/>
            <a:ext cx="5943600" cy="2057399"/>
          </a:xfrm>
          <a:prstGeom prst="wedgeRectCallout">
            <a:avLst>
              <a:gd name="adj1" fmla="val 8366"/>
              <a:gd name="adj2" fmla="val 80819"/>
            </a:avLst>
          </a:prstGeom>
          <a:noFill/>
          <a:ln w="190500" cap="flat" cmpd="sng">
            <a:solidFill>
              <a:srgbClr val="F0576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026" name="Picture 2" descr="C:\Users\Administrator\Desktop\프로젝트\Desktop\project img\Food-Dome-51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2978" y="3873381"/>
            <a:ext cx="1300318" cy="1300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7445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3" descr="C:\Users\Administrator\Desktop\프로젝트\Skylounge_contact_0034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1651" t="-4129" r="-31651" b="-4129"/>
          <a:stretch/>
        </p:blipFill>
        <p:spPr bwMode="auto">
          <a:xfrm>
            <a:off x="-2595563" y="-100013"/>
            <a:ext cx="14335126" cy="7058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 rot="18885357">
            <a:off x="383722" y="1560100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/>
              <a:t>관리자</a:t>
            </a:r>
            <a:endParaRPr lang="ko-KR" altLang="en-US" sz="1200" b="1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29" y="1676400"/>
            <a:ext cx="9010343" cy="350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62635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82880" y="169164"/>
            <a:ext cx="8778240" cy="6519672"/>
          </a:xfrm>
          <a:prstGeom prst="rect">
            <a:avLst/>
          </a:prstGeom>
          <a:solidFill>
            <a:schemeClr val="bg1"/>
          </a:solidFill>
          <a:ln w="114300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rtlCol="0" anchor="ctr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endParaRPr lang="ko-KR" altLang="en-US" b="1">
              <a:solidFill>
                <a:srgbClr val="2F384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2051" name="Picture 3" descr="C:\Users\Administrator\Desktop\프로젝트\AAEAAQAAAAAAAAGSA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2888361"/>
            <a:ext cx="664845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1276350" y="1028700"/>
            <a:ext cx="6324600" cy="4800600"/>
          </a:xfrm>
          <a:prstGeom prst="rect">
            <a:avLst/>
          </a:prstGeom>
          <a:solidFill>
            <a:schemeClr val="bg1">
              <a:lumMod val="75000"/>
              <a:alpha val="68000"/>
            </a:schemeClr>
          </a:solidFill>
          <a:ln w="114300" cap="flat" cmpd="sng">
            <a:solidFill>
              <a:schemeClr val="bg1">
                <a:alpha val="65000"/>
              </a:schemeClr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rtlCol="0" anchor="ctr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endParaRPr lang="ko-KR" altLang="en-US" b="1">
              <a:solidFill>
                <a:srgbClr val="2F384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" name="Shape 10"/>
          <p:cNvSpPr txBox="1">
            <a:spLocks noGrp="1"/>
          </p:cNvSpPr>
          <p:nvPr>
            <p:ph type="ctrTitle"/>
          </p:nvPr>
        </p:nvSpPr>
        <p:spPr>
          <a:xfrm>
            <a:off x="1692000" y="1828800"/>
            <a:ext cx="5759999" cy="29068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1pPr>
            <a:lvl2pPr lvl="1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2pPr>
            <a:lvl3pPr lvl="2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3pPr>
            <a:lvl4pPr lvl="3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4pPr>
            <a:lvl5pPr lvl="4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5pPr>
            <a:lvl6pPr lvl="5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6pPr>
            <a:lvl7pPr lvl="6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7pPr>
            <a:lvl8pPr lvl="7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8pPr>
            <a:lvl9pPr lvl="8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9pPr>
          </a:lstStyle>
          <a:p>
            <a:r>
              <a:rPr lang="en-US" sz="19900" b="1" dirty="0" smtClean="0">
                <a:solidFill>
                  <a:schemeClr val="tx1"/>
                </a:solidFill>
              </a:rPr>
              <a:t>Q</a:t>
            </a:r>
            <a:r>
              <a:rPr lang="en-US" sz="4400" b="1" dirty="0" smtClean="0">
                <a:solidFill>
                  <a:schemeClr val="tx1"/>
                </a:solidFill>
              </a:rPr>
              <a:t>&amp;</a:t>
            </a:r>
            <a:r>
              <a:rPr lang="en-US" sz="19900" b="1" dirty="0" smtClean="0">
                <a:solidFill>
                  <a:schemeClr val="tx1"/>
                </a:solidFill>
              </a:rPr>
              <a:t>A</a:t>
            </a:r>
            <a:endParaRPr sz="199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5460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C:\Users\Administrator\Desktop\프로젝트\menu-restaurant-vintage-table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34" r="14510" b="4322"/>
          <a:stretch/>
        </p:blipFill>
        <p:spPr bwMode="auto">
          <a:xfrm>
            <a:off x="193750" y="168450"/>
            <a:ext cx="8778240" cy="6519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hape 9"/>
          <p:cNvSpPr/>
          <p:nvPr/>
        </p:nvSpPr>
        <p:spPr>
          <a:xfrm>
            <a:off x="181050" y="168450"/>
            <a:ext cx="8781899" cy="6521100"/>
          </a:xfrm>
          <a:prstGeom prst="rect">
            <a:avLst/>
          </a:prstGeom>
          <a:solidFill>
            <a:schemeClr val="bg1">
              <a:alpha val="83000"/>
            </a:scheme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" name="Shape 10"/>
          <p:cNvSpPr txBox="1">
            <a:spLocks noGrp="1"/>
          </p:cNvSpPr>
          <p:nvPr>
            <p:ph type="ctrTitle"/>
          </p:nvPr>
        </p:nvSpPr>
        <p:spPr>
          <a:xfrm>
            <a:off x="1691999" y="1371600"/>
            <a:ext cx="5759999" cy="15465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1pPr>
            <a:lvl2pPr lvl="1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2pPr>
            <a:lvl3pPr lvl="2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3pPr>
            <a:lvl4pPr lvl="3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4pPr>
            <a:lvl5pPr lvl="4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5pPr>
            <a:lvl6pPr lvl="5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6pPr>
            <a:lvl7pPr lvl="6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7pPr>
            <a:lvl8pPr lvl="7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8pPr>
            <a:lvl9pPr lvl="8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9pPr>
          </a:lstStyle>
          <a:p>
            <a:r>
              <a:rPr lang="ko-KR" altLang="en-US" b="1" dirty="0" smtClean="0"/>
              <a:t>마인드 </a:t>
            </a:r>
            <a:r>
              <a:rPr lang="ko-KR" altLang="en-US" b="1" dirty="0" err="1" smtClean="0"/>
              <a:t>맵</a:t>
            </a:r>
            <a:endParaRPr b="1" dirty="0"/>
          </a:p>
        </p:txBody>
      </p:sp>
      <p:sp>
        <p:nvSpPr>
          <p:cNvPr id="8" name="Shape 11"/>
          <p:cNvSpPr/>
          <p:nvPr/>
        </p:nvSpPr>
        <p:spPr>
          <a:xfrm>
            <a:off x="1828800" y="914401"/>
            <a:ext cx="5562600" cy="1881674"/>
          </a:xfrm>
          <a:prstGeom prst="wedgeRectCallout">
            <a:avLst>
              <a:gd name="adj1" fmla="val 8366"/>
              <a:gd name="adj2" fmla="val 80819"/>
            </a:avLst>
          </a:prstGeom>
          <a:noFill/>
          <a:ln w="190500" cap="flat" cmpd="sng">
            <a:solidFill>
              <a:srgbClr val="F0576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026" name="Picture 2" descr="C:\Users\Administrator\Desktop\프로젝트\Desktop\project img\Food-Dome-51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3733800"/>
            <a:ext cx="1300318" cy="1300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2252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Administrator\Desktop\프로젝트\11onlinereservationpark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0258"/>
          <a:stretch/>
        </p:blipFill>
        <p:spPr bwMode="auto">
          <a:xfrm>
            <a:off x="184709" y="168450"/>
            <a:ext cx="8778240" cy="6521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JHY\Desktop\1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5" t="2036" r="3493" b="1743"/>
          <a:stretch/>
        </p:blipFill>
        <p:spPr bwMode="auto">
          <a:xfrm>
            <a:off x="321279" y="471575"/>
            <a:ext cx="8505100" cy="591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6380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C:\Users\Administrator\Desktop\프로젝트\menu-restaurant-vintage-table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34" r="14510" b="4322"/>
          <a:stretch/>
        </p:blipFill>
        <p:spPr bwMode="auto">
          <a:xfrm>
            <a:off x="193750" y="168450"/>
            <a:ext cx="8778240" cy="6519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hape 9"/>
          <p:cNvSpPr/>
          <p:nvPr/>
        </p:nvSpPr>
        <p:spPr>
          <a:xfrm>
            <a:off x="181050" y="168450"/>
            <a:ext cx="8781899" cy="6521100"/>
          </a:xfrm>
          <a:prstGeom prst="rect">
            <a:avLst/>
          </a:prstGeom>
          <a:solidFill>
            <a:schemeClr val="bg1">
              <a:alpha val="83000"/>
            </a:scheme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" name="Shape 10"/>
          <p:cNvSpPr txBox="1">
            <a:spLocks noGrp="1"/>
          </p:cNvSpPr>
          <p:nvPr>
            <p:ph type="ctrTitle"/>
          </p:nvPr>
        </p:nvSpPr>
        <p:spPr>
          <a:xfrm>
            <a:off x="1844400" y="1371600"/>
            <a:ext cx="5759999" cy="1546500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>
            <a:lvl1pPr lvl="0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1pPr>
            <a:lvl2pPr lvl="1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2pPr>
            <a:lvl3pPr lvl="2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3pPr>
            <a:lvl4pPr lvl="3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4pPr>
            <a:lvl5pPr lvl="4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5pPr>
            <a:lvl6pPr lvl="5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6pPr>
            <a:lvl7pPr lvl="6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7pPr>
            <a:lvl8pPr lvl="7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8pPr>
            <a:lvl9pPr lvl="8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9pPr>
          </a:lstStyle>
          <a:p>
            <a:r>
              <a:rPr lang="ko-KR" altLang="en-US" b="1" dirty="0" smtClean="0">
                <a:latin typeface="+mn-lt"/>
              </a:rPr>
              <a:t>벤치마킹 사이트</a:t>
            </a:r>
            <a:endParaRPr b="1" dirty="0">
              <a:latin typeface="+mn-lt"/>
            </a:endParaRPr>
          </a:p>
        </p:txBody>
      </p:sp>
      <p:sp>
        <p:nvSpPr>
          <p:cNvPr id="8" name="Shape 11"/>
          <p:cNvSpPr/>
          <p:nvPr/>
        </p:nvSpPr>
        <p:spPr>
          <a:xfrm>
            <a:off x="1600200" y="914401"/>
            <a:ext cx="6248400" cy="1881674"/>
          </a:xfrm>
          <a:prstGeom prst="wedgeRectCallout">
            <a:avLst>
              <a:gd name="adj1" fmla="val 8366"/>
              <a:gd name="adj2" fmla="val 80819"/>
            </a:avLst>
          </a:prstGeom>
          <a:noFill/>
          <a:ln w="190500" cap="flat" cmpd="sng">
            <a:solidFill>
              <a:srgbClr val="F0576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026" name="Picture 2" descr="C:\Users\Administrator\Desktop\프로젝트\Desktop\project img\Food-Dome-51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522" y="3733800"/>
            <a:ext cx="1300318" cy="1300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1240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Administrator\Desktop\프로젝트\11onlinereservationpark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0258"/>
          <a:stretch/>
        </p:blipFill>
        <p:spPr bwMode="auto">
          <a:xfrm>
            <a:off x="184709" y="168450"/>
            <a:ext cx="8778240" cy="6521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73"/>
          <a:stretch/>
        </p:blipFill>
        <p:spPr bwMode="auto">
          <a:xfrm>
            <a:off x="1601919" y="517959"/>
            <a:ext cx="5940163" cy="5822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61832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Administrator\Desktop\프로젝트\11onlinereservationpark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0258"/>
          <a:stretch/>
        </p:blipFill>
        <p:spPr bwMode="auto">
          <a:xfrm>
            <a:off x="184709" y="168450"/>
            <a:ext cx="8778240" cy="6521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60"/>
          <a:stretch/>
        </p:blipFill>
        <p:spPr bwMode="auto">
          <a:xfrm>
            <a:off x="1601919" y="507944"/>
            <a:ext cx="5940163" cy="5842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70697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Administrator\Desktop\프로젝트\11onlinereservationpark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0258"/>
          <a:stretch/>
        </p:blipFill>
        <p:spPr bwMode="auto">
          <a:xfrm>
            <a:off x="184709" y="168450"/>
            <a:ext cx="8778240" cy="6521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16"/>
          <a:stretch/>
        </p:blipFill>
        <p:spPr bwMode="auto">
          <a:xfrm>
            <a:off x="1595500" y="512757"/>
            <a:ext cx="5953001" cy="58324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04477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E1D18F"/>
        </a:solidFill>
        <a:ln w="114300" cap="flat" cmpd="sng">
          <a:solidFill>
            <a:srgbClr val="E1D18F"/>
          </a:solidFill>
          <a:prstDash val="solid"/>
          <a:miter/>
          <a:headEnd type="none" w="med" len="med"/>
          <a:tailEnd type="none" w="med" len="med"/>
        </a:ln>
      </a:spPr>
      <a:bodyPr lIns="91425" tIns="91425" rIns="91425" bIns="91425" anchor="ctr" anchorCtr="0">
        <a:noAutofit/>
      </a:bodyPr>
      <a:lstStyle>
        <a:defPPr algn="ctr">
          <a:spcBef>
            <a:spcPts val="0"/>
          </a:spcBef>
          <a:buNone/>
          <a:defRPr b="1">
            <a:solidFill>
              <a:srgbClr val="2F3848"/>
            </a:solidFill>
            <a:latin typeface="Source Sans Pro"/>
            <a:ea typeface="Source Sans Pro"/>
            <a:cs typeface="Source Sans Pro"/>
            <a:sym typeface="Source Sans Pro"/>
          </a:defRPr>
        </a:defPPr>
      </a:lst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375</TotalTime>
  <Words>947</Words>
  <Application>Microsoft Office PowerPoint</Application>
  <PresentationFormat>화면 슬라이드 쇼(4:3)</PresentationFormat>
  <Paragraphs>144</Paragraphs>
  <Slides>36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36</vt:i4>
      </vt:variant>
    </vt:vector>
  </HeadingPairs>
  <TitlesOfParts>
    <vt:vector size="37" baseType="lpstr">
      <vt:lpstr>Office 테마</vt:lpstr>
      <vt:lpstr>PowerPoint 프레젠테이션</vt:lpstr>
      <vt:lpstr>PowerPoint 프레젠테이션</vt:lpstr>
      <vt:lpstr>PowerPoint 프레젠테이션</vt:lpstr>
      <vt:lpstr>마인드 맵</vt:lpstr>
      <vt:lpstr>PowerPoint 프레젠테이션</vt:lpstr>
      <vt:lpstr>벤치마킹 사이트</vt:lpstr>
      <vt:lpstr>PowerPoint 프레젠테이션</vt:lpstr>
      <vt:lpstr>PowerPoint 프레젠테이션</vt:lpstr>
      <vt:lpstr>PowerPoint 프레젠테이션</vt:lpstr>
      <vt:lpstr>PowerPoint 프레젠테이션</vt:lpstr>
      <vt:lpstr>요구사항 명세서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Use Case Diagram</vt:lpstr>
      <vt:lpstr>PowerPoint 프레젠테이션</vt:lpstr>
      <vt:lpstr>PowerPoint 프레젠테이션</vt:lpstr>
      <vt:lpstr>Class Diagram</vt:lpstr>
      <vt:lpstr>PowerPoint 프레젠테이션</vt:lpstr>
      <vt:lpstr>Sequence Diagram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ERD</vt:lpstr>
      <vt:lpstr>PowerPoint 프레젠테이션</vt:lpstr>
      <vt:lpstr>업무분장</vt:lpstr>
      <vt:lpstr>PowerPoint 프레젠테이션</vt:lpstr>
      <vt:lpstr>Q&amp;A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Ben</dc:creator>
  <cp:lastModifiedBy>JHY</cp:lastModifiedBy>
  <cp:revision>94</cp:revision>
  <dcterms:created xsi:type="dcterms:W3CDTF">2016-06-09T14:25:00Z</dcterms:created>
  <dcterms:modified xsi:type="dcterms:W3CDTF">2016-07-18T05:34:30Z</dcterms:modified>
</cp:coreProperties>
</file>